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37" r:id="rId5"/>
    <p:sldId id="444" r:id="rId6"/>
    <p:sldId id="454" r:id="rId7"/>
    <p:sldId id="445" r:id="rId8"/>
    <p:sldId id="446" r:id="rId9"/>
    <p:sldId id="447" r:id="rId10"/>
    <p:sldId id="448" r:id="rId11"/>
    <p:sldId id="449" r:id="rId12"/>
    <p:sldId id="450" r:id="rId13"/>
    <p:sldId id="451" r:id="rId14"/>
    <p:sldId id="452" r:id="rId15"/>
    <p:sldId id="453" r:id="rId16"/>
    <p:sldId id="443" r:id="rId17"/>
  </p:sldIdLst>
  <p:sldSz cx="9144000" cy="6858000" type="screen4x3"/>
  <p:notesSz cx="10234613" cy="7104063"/>
  <p:defaultTextStyle>
    <a:defPPr>
      <a:defRPr lang="de-DE"/>
    </a:defPPr>
    <a:lvl1pPr algn="l"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06">
          <p15:clr>
            <a:srgbClr val="A4A3A4"/>
          </p15:clr>
        </p15:guide>
        <p15:guide id="2" pos="5193">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F0092A-F2D4-14A5-8AD3-91CFA510AED4}" name="Laura Schulze" initials="LS" userId="S::l.schulze@nak-nordost.de::6507f84f-24a7-4df5-ba27-321e9d271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93C9"/>
    <a:srgbClr val="6C8FC9"/>
    <a:srgbClr val="3333FF"/>
    <a:srgbClr val="FF0000"/>
    <a:srgbClr val="D7D7FF"/>
    <a:srgbClr val="A5A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Objects="1">
      <p:cViewPr varScale="1">
        <p:scale>
          <a:sx n="105" d="100"/>
          <a:sy n="105" d="100"/>
        </p:scale>
        <p:origin x="1824" y="96"/>
      </p:cViewPr>
      <p:guideLst>
        <p:guide orient="horz" pos="1706"/>
        <p:guide pos="51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8" d="100"/>
          <a:sy n="88" d="100"/>
        </p:scale>
        <p:origin x="-1932" y="6"/>
      </p:cViewPr>
      <p:guideLst>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a:extLst>
              <a:ext uri="{FF2B5EF4-FFF2-40B4-BE49-F238E27FC236}">
                <a16:creationId xmlns:a16="http://schemas.microsoft.com/office/drawing/2014/main" id="{61317950-28E4-49A8-9803-169B16E1C17E}"/>
              </a:ext>
            </a:extLst>
          </p:cNvPr>
          <p:cNvSpPr>
            <a:spLocks noGrp="1" noChangeArrowheads="1"/>
          </p:cNvSpPr>
          <p:nvPr>
            <p:ph type="hdr" sz="quarter"/>
          </p:nvPr>
        </p:nvSpPr>
        <p:spPr bwMode="auto">
          <a:xfrm>
            <a:off x="1" y="0"/>
            <a:ext cx="4435475" cy="354251"/>
          </a:xfrm>
          <a:prstGeom prst="rect">
            <a:avLst/>
          </a:prstGeom>
          <a:noFill/>
          <a:ln w="9525">
            <a:noFill/>
            <a:miter lim="800000"/>
            <a:headEnd/>
            <a:tailEnd/>
          </a:ln>
        </p:spPr>
        <p:txBody>
          <a:bodyPr vert="horz" wrap="square" lIns="96504" tIns="48252" rIns="96504" bIns="48252" numCol="1" anchor="t" anchorCtr="0" compatLnSpc="1">
            <a:prstTxWarp prst="textNoShape">
              <a:avLst/>
            </a:prstTxWarp>
          </a:bodyPr>
          <a:lstStyle>
            <a:lvl1pPr defTabSz="965200" eaLnBrk="1" hangingPunct="1">
              <a:defRPr sz="1200">
                <a:latin typeface="Arial" charset="0"/>
                <a:ea typeface="+mn-ea"/>
                <a:cs typeface="+mn-cs"/>
              </a:defRPr>
            </a:lvl1pPr>
          </a:lstStyle>
          <a:p>
            <a:pPr>
              <a:defRPr/>
            </a:pPr>
            <a:endParaRPr lang="de-DE"/>
          </a:p>
        </p:txBody>
      </p:sp>
      <p:sp>
        <p:nvSpPr>
          <p:cNvPr id="528387" name="Rectangle 3">
            <a:extLst>
              <a:ext uri="{FF2B5EF4-FFF2-40B4-BE49-F238E27FC236}">
                <a16:creationId xmlns:a16="http://schemas.microsoft.com/office/drawing/2014/main" id="{3F32967E-A1E0-444D-80F9-04DD091DAF31}"/>
              </a:ext>
            </a:extLst>
          </p:cNvPr>
          <p:cNvSpPr>
            <a:spLocks noGrp="1" noChangeArrowheads="1"/>
          </p:cNvSpPr>
          <p:nvPr>
            <p:ph type="dt" sz="quarter" idx="1"/>
          </p:nvPr>
        </p:nvSpPr>
        <p:spPr bwMode="auto">
          <a:xfrm>
            <a:off x="5795963" y="0"/>
            <a:ext cx="4437062" cy="354251"/>
          </a:xfrm>
          <a:prstGeom prst="rect">
            <a:avLst/>
          </a:prstGeom>
          <a:noFill/>
          <a:ln w="9525">
            <a:noFill/>
            <a:miter lim="800000"/>
            <a:headEnd/>
            <a:tailEnd/>
          </a:ln>
        </p:spPr>
        <p:txBody>
          <a:bodyPr vert="horz" wrap="square" lIns="96504" tIns="48252" rIns="96504" bIns="48252" numCol="1" anchor="t" anchorCtr="0" compatLnSpc="1">
            <a:prstTxWarp prst="textNoShape">
              <a:avLst/>
            </a:prstTxWarp>
          </a:bodyPr>
          <a:lstStyle>
            <a:lvl1pPr algn="r" defTabSz="965200" eaLnBrk="1" hangingPunct="1">
              <a:defRPr sz="1200">
                <a:latin typeface="Arial" charset="0"/>
                <a:ea typeface="+mn-ea"/>
                <a:cs typeface="+mn-cs"/>
              </a:defRPr>
            </a:lvl1pPr>
          </a:lstStyle>
          <a:p>
            <a:pPr>
              <a:defRPr/>
            </a:pPr>
            <a:endParaRPr lang="de-DE"/>
          </a:p>
        </p:txBody>
      </p:sp>
      <p:sp>
        <p:nvSpPr>
          <p:cNvPr id="528388" name="Rectangle 4">
            <a:extLst>
              <a:ext uri="{FF2B5EF4-FFF2-40B4-BE49-F238E27FC236}">
                <a16:creationId xmlns:a16="http://schemas.microsoft.com/office/drawing/2014/main" id="{BEFA9D07-6752-48B7-B507-A3332C8C6623}"/>
              </a:ext>
            </a:extLst>
          </p:cNvPr>
          <p:cNvSpPr>
            <a:spLocks noGrp="1" noChangeArrowheads="1"/>
          </p:cNvSpPr>
          <p:nvPr>
            <p:ph type="ftr" sz="quarter" idx="2"/>
          </p:nvPr>
        </p:nvSpPr>
        <p:spPr bwMode="auto">
          <a:xfrm>
            <a:off x="1" y="6746636"/>
            <a:ext cx="4435475" cy="355839"/>
          </a:xfrm>
          <a:prstGeom prst="rect">
            <a:avLst/>
          </a:prstGeom>
          <a:noFill/>
          <a:ln w="9525">
            <a:noFill/>
            <a:miter lim="800000"/>
            <a:headEnd/>
            <a:tailEnd/>
          </a:ln>
        </p:spPr>
        <p:txBody>
          <a:bodyPr vert="horz" wrap="square" lIns="96504" tIns="48252" rIns="96504" bIns="48252" numCol="1" anchor="b" anchorCtr="0" compatLnSpc="1">
            <a:prstTxWarp prst="textNoShape">
              <a:avLst/>
            </a:prstTxWarp>
          </a:bodyPr>
          <a:lstStyle>
            <a:lvl1pPr defTabSz="965200" eaLnBrk="1" hangingPunct="1">
              <a:defRPr sz="1200">
                <a:latin typeface="Arial" charset="0"/>
                <a:ea typeface="+mn-ea"/>
                <a:cs typeface="+mn-cs"/>
              </a:defRPr>
            </a:lvl1pPr>
          </a:lstStyle>
          <a:p>
            <a:pPr>
              <a:defRPr/>
            </a:pPr>
            <a:endParaRPr lang="de-DE"/>
          </a:p>
        </p:txBody>
      </p:sp>
      <p:sp>
        <p:nvSpPr>
          <p:cNvPr id="528389" name="Rectangle 5">
            <a:extLst>
              <a:ext uri="{FF2B5EF4-FFF2-40B4-BE49-F238E27FC236}">
                <a16:creationId xmlns:a16="http://schemas.microsoft.com/office/drawing/2014/main" id="{3294CB9C-6729-4345-B69A-74954C99D1F5}"/>
              </a:ext>
            </a:extLst>
          </p:cNvPr>
          <p:cNvSpPr>
            <a:spLocks noGrp="1" noChangeArrowheads="1"/>
          </p:cNvSpPr>
          <p:nvPr>
            <p:ph type="sldNum" sz="quarter" idx="3"/>
          </p:nvPr>
        </p:nvSpPr>
        <p:spPr bwMode="auto">
          <a:xfrm>
            <a:off x="5795963" y="6746636"/>
            <a:ext cx="4437062" cy="355839"/>
          </a:xfrm>
          <a:prstGeom prst="rect">
            <a:avLst/>
          </a:prstGeom>
          <a:noFill/>
          <a:ln w="9525">
            <a:noFill/>
            <a:miter lim="800000"/>
            <a:headEnd/>
            <a:tailEnd/>
          </a:ln>
        </p:spPr>
        <p:txBody>
          <a:bodyPr vert="horz" wrap="square" lIns="96504" tIns="48252" rIns="96504" bIns="48252" numCol="1" anchor="b" anchorCtr="0" compatLnSpc="1">
            <a:prstTxWarp prst="textNoShape">
              <a:avLst/>
            </a:prstTxWarp>
          </a:bodyPr>
          <a:lstStyle>
            <a:lvl1pPr algn="r" defTabSz="965200" eaLnBrk="1" hangingPunct="1">
              <a:defRPr sz="1200"/>
            </a:lvl1pPr>
          </a:lstStyle>
          <a:p>
            <a:fld id="{D68CB36A-A8FB-4FAC-88E9-46A896BDC78E}"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E4352A6-0433-4518-8D0D-71D7C004AE66}"/>
              </a:ext>
            </a:extLst>
          </p:cNvPr>
          <p:cNvSpPr>
            <a:spLocks noGrp="1" noChangeArrowheads="1"/>
          </p:cNvSpPr>
          <p:nvPr>
            <p:ph type="hdr" sz="quarter"/>
          </p:nvPr>
        </p:nvSpPr>
        <p:spPr bwMode="auto">
          <a:xfrm>
            <a:off x="1" y="0"/>
            <a:ext cx="4435475" cy="354251"/>
          </a:xfrm>
          <a:prstGeom prst="rect">
            <a:avLst/>
          </a:prstGeom>
          <a:noFill/>
          <a:ln w="9525">
            <a:noFill/>
            <a:miter lim="800000"/>
            <a:headEnd/>
            <a:tailEnd/>
          </a:ln>
        </p:spPr>
        <p:txBody>
          <a:bodyPr vert="horz" wrap="square" lIns="99024" tIns="49512" rIns="99024" bIns="49512" numCol="1" anchor="t" anchorCtr="0" compatLnSpc="1">
            <a:prstTxWarp prst="textNoShape">
              <a:avLst/>
            </a:prstTxWarp>
          </a:bodyPr>
          <a:lstStyle>
            <a:lvl1pPr defTabSz="990600" eaLnBrk="1" hangingPunct="1">
              <a:defRPr sz="1200">
                <a:latin typeface="Arial" charset="0"/>
                <a:ea typeface="+mn-ea"/>
                <a:cs typeface="+mn-cs"/>
              </a:defRPr>
            </a:lvl1pPr>
          </a:lstStyle>
          <a:p>
            <a:pPr>
              <a:defRPr/>
            </a:pPr>
            <a:endParaRPr lang="de-DE"/>
          </a:p>
        </p:txBody>
      </p:sp>
      <p:sp>
        <p:nvSpPr>
          <p:cNvPr id="6147" name="Rectangle 3">
            <a:extLst>
              <a:ext uri="{FF2B5EF4-FFF2-40B4-BE49-F238E27FC236}">
                <a16:creationId xmlns:a16="http://schemas.microsoft.com/office/drawing/2014/main" id="{1837D49F-F31A-41DE-A0DD-60339DA551D4}"/>
              </a:ext>
            </a:extLst>
          </p:cNvPr>
          <p:cNvSpPr>
            <a:spLocks noGrp="1" noChangeArrowheads="1"/>
          </p:cNvSpPr>
          <p:nvPr>
            <p:ph type="dt" idx="1"/>
          </p:nvPr>
        </p:nvSpPr>
        <p:spPr bwMode="auto">
          <a:xfrm>
            <a:off x="5795963" y="0"/>
            <a:ext cx="4437062" cy="354251"/>
          </a:xfrm>
          <a:prstGeom prst="rect">
            <a:avLst/>
          </a:prstGeom>
          <a:noFill/>
          <a:ln w="9525">
            <a:noFill/>
            <a:miter lim="800000"/>
            <a:headEnd/>
            <a:tailEnd/>
          </a:ln>
        </p:spPr>
        <p:txBody>
          <a:bodyPr vert="horz" wrap="square" lIns="99024" tIns="49512" rIns="99024" bIns="49512" numCol="1" anchor="t" anchorCtr="0" compatLnSpc="1">
            <a:prstTxWarp prst="textNoShape">
              <a:avLst/>
            </a:prstTxWarp>
          </a:bodyPr>
          <a:lstStyle>
            <a:lvl1pPr algn="r" defTabSz="990600" eaLnBrk="1" hangingPunct="1">
              <a:defRPr sz="1200">
                <a:latin typeface="Arial" charset="0"/>
                <a:ea typeface="+mn-ea"/>
                <a:cs typeface="+mn-cs"/>
              </a:defRPr>
            </a:lvl1pPr>
          </a:lstStyle>
          <a:p>
            <a:pPr>
              <a:defRPr/>
            </a:pPr>
            <a:endParaRPr lang="de-DE"/>
          </a:p>
        </p:txBody>
      </p:sp>
      <p:sp>
        <p:nvSpPr>
          <p:cNvPr id="5124" name="Rectangle 4">
            <a:extLst>
              <a:ext uri="{FF2B5EF4-FFF2-40B4-BE49-F238E27FC236}">
                <a16:creationId xmlns:a16="http://schemas.microsoft.com/office/drawing/2014/main" id="{FF44AFD9-358F-4ADA-8CB9-E10FB4208BE8}"/>
              </a:ext>
            </a:extLst>
          </p:cNvPr>
          <p:cNvSpPr>
            <a:spLocks noGrp="1" noRot="1" noChangeAspect="1" noChangeArrowheads="1" noTextEdit="1"/>
          </p:cNvSpPr>
          <p:nvPr>
            <p:ph type="sldImg" idx="2"/>
          </p:nvPr>
        </p:nvSpPr>
        <p:spPr bwMode="auto">
          <a:xfrm>
            <a:off x="3343275" y="531813"/>
            <a:ext cx="3551238" cy="2665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6E415146-E934-4C5F-9E3C-3391C519FC55}"/>
              </a:ext>
            </a:extLst>
          </p:cNvPr>
          <p:cNvSpPr>
            <a:spLocks noGrp="1" noChangeArrowheads="1"/>
          </p:cNvSpPr>
          <p:nvPr>
            <p:ph type="body" sz="quarter" idx="3"/>
          </p:nvPr>
        </p:nvSpPr>
        <p:spPr bwMode="auto">
          <a:xfrm>
            <a:off x="1022351" y="3374112"/>
            <a:ext cx="8189913" cy="3197782"/>
          </a:xfrm>
          <a:prstGeom prst="rect">
            <a:avLst/>
          </a:prstGeom>
          <a:noFill/>
          <a:ln w="9525">
            <a:noFill/>
            <a:miter lim="800000"/>
            <a:headEnd/>
            <a:tailEnd/>
          </a:ln>
        </p:spPr>
        <p:txBody>
          <a:bodyPr vert="horz" wrap="square" lIns="99024" tIns="49512" rIns="99024" bIns="49512"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150" name="Rectangle 6">
            <a:extLst>
              <a:ext uri="{FF2B5EF4-FFF2-40B4-BE49-F238E27FC236}">
                <a16:creationId xmlns:a16="http://schemas.microsoft.com/office/drawing/2014/main" id="{B97CC53D-DF26-4050-9019-8EF2D79DC23E}"/>
              </a:ext>
            </a:extLst>
          </p:cNvPr>
          <p:cNvSpPr>
            <a:spLocks noGrp="1" noChangeArrowheads="1"/>
          </p:cNvSpPr>
          <p:nvPr>
            <p:ph type="ftr" sz="quarter" idx="4"/>
          </p:nvPr>
        </p:nvSpPr>
        <p:spPr bwMode="auto">
          <a:xfrm>
            <a:off x="1" y="6746636"/>
            <a:ext cx="4435475" cy="355839"/>
          </a:xfrm>
          <a:prstGeom prst="rect">
            <a:avLst/>
          </a:prstGeom>
          <a:noFill/>
          <a:ln w="9525">
            <a:noFill/>
            <a:miter lim="800000"/>
            <a:headEnd/>
            <a:tailEnd/>
          </a:ln>
        </p:spPr>
        <p:txBody>
          <a:bodyPr vert="horz" wrap="square" lIns="99024" tIns="49512" rIns="99024" bIns="49512" numCol="1" anchor="b" anchorCtr="0" compatLnSpc="1">
            <a:prstTxWarp prst="textNoShape">
              <a:avLst/>
            </a:prstTxWarp>
          </a:bodyPr>
          <a:lstStyle>
            <a:lvl1pPr defTabSz="990600" eaLnBrk="1" hangingPunct="1">
              <a:defRPr sz="1200">
                <a:latin typeface="Arial" charset="0"/>
                <a:ea typeface="+mn-ea"/>
                <a:cs typeface="+mn-cs"/>
              </a:defRPr>
            </a:lvl1pPr>
          </a:lstStyle>
          <a:p>
            <a:pPr>
              <a:defRPr/>
            </a:pPr>
            <a:endParaRPr lang="de-DE"/>
          </a:p>
        </p:txBody>
      </p:sp>
      <p:sp>
        <p:nvSpPr>
          <p:cNvPr id="6151" name="Rectangle 7">
            <a:extLst>
              <a:ext uri="{FF2B5EF4-FFF2-40B4-BE49-F238E27FC236}">
                <a16:creationId xmlns:a16="http://schemas.microsoft.com/office/drawing/2014/main" id="{E227878F-2BE9-4E3A-879A-259FC1CF2581}"/>
              </a:ext>
            </a:extLst>
          </p:cNvPr>
          <p:cNvSpPr>
            <a:spLocks noGrp="1" noChangeArrowheads="1"/>
          </p:cNvSpPr>
          <p:nvPr>
            <p:ph type="sldNum" sz="quarter" idx="5"/>
          </p:nvPr>
        </p:nvSpPr>
        <p:spPr bwMode="auto">
          <a:xfrm>
            <a:off x="5795963" y="6746636"/>
            <a:ext cx="4437062" cy="355839"/>
          </a:xfrm>
          <a:prstGeom prst="rect">
            <a:avLst/>
          </a:prstGeom>
          <a:noFill/>
          <a:ln w="9525">
            <a:noFill/>
            <a:miter lim="800000"/>
            <a:headEnd/>
            <a:tailEnd/>
          </a:ln>
        </p:spPr>
        <p:txBody>
          <a:bodyPr vert="horz" wrap="square" lIns="99024" tIns="49512" rIns="99024" bIns="49512" numCol="1" anchor="b" anchorCtr="0" compatLnSpc="1">
            <a:prstTxWarp prst="textNoShape">
              <a:avLst/>
            </a:prstTxWarp>
          </a:bodyPr>
          <a:lstStyle>
            <a:lvl1pPr algn="r" defTabSz="990600" eaLnBrk="1" hangingPunct="1">
              <a:defRPr sz="1200"/>
            </a:lvl1pPr>
          </a:lstStyle>
          <a:p>
            <a:fld id="{834F17C2-9FC7-48D3-A827-7573E2281786}"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B8C014B-9143-4F2C-9CFC-71468E99ECAE}"/>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2B19A78-2E89-4BE2-92E2-45DCF945F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5C5F-255F-CD24-7CEA-3384034E2218}"/>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78B87D6B-3FC1-F91F-E338-1F283E6E8B11}"/>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CD2DA857-438D-1492-557C-EBA044117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079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oleObject" Target="../embeddings/oleObject5.bin"/><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E952132F-BB70-4940-8865-0F61BAD67611}"/>
              </a:ext>
            </a:extLst>
          </p:cNvPr>
          <p:cNvGraphicFramePr>
            <a:graphicFrameLocks noChangeAspect="1"/>
          </p:cNvGraphicFramePr>
          <p:nvPr userDrawn="1"/>
        </p:nvGraphicFramePr>
        <p:xfrm>
          <a:off x="8316913" y="6021388"/>
          <a:ext cx="719137" cy="719137"/>
        </p:xfrm>
        <a:graphic>
          <a:graphicData uri="http://schemas.openxmlformats.org/presentationml/2006/ole">
            <mc:AlternateContent xmlns:mc="http://schemas.openxmlformats.org/markup-compatibility/2006">
              <mc:Choice xmlns:v="urn:schemas-microsoft-com:vml" Requires="v">
                <p:oleObj name="Image" r:id="rId2" imgW="2996825" imgH="2996825" progId="">
                  <p:embed/>
                </p:oleObj>
              </mc:Choice>
              <mc:Fallback>
                <p:oleObj name="Image" r:id="rId2" imgW="2996825" imgH="2996825" progId="">
                  <p:embed/>
                  <p:pic>
                    <p:nvPicPr>
                      <p:cNvPr id="4" name="Object 1">
                        <a:extLst>
                          <a:ext uri="{FF2B5EF4-FFF2-40B4-BE49-F238E27FC236}">
                            <a16:creationId xmlns:a16="http://schemas.microsoft.com/office/drawing/2014/main" id="{E952132F-BB70-4940-8865-0F61BAD6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6021388"/>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43581590-F4E3-4E00-B4A2-08922D25DBBD}"/>
              </a:ext>
            </a:extLst>
          </p:cNvPr>
          <p:cNvGraphicFramePr>
            <a:graphicFrameLocks noChangeAspect="1"/>
          </p:cNvGraphicFramePr>
          <p:nvPr userDrawn="1"/>
        </p:nvGraphicFramePr>
        <p:xfrm>
          <a:off x="612775" y="1628775"/>
          <a:ext cx="1079500" cy="1079500"/>
        </p:xfrm>
        <a:graphic>
          <a:graphicData uri="http://schemas.openxmlformats.org/presentationml/2006/ole">
            <mc:AlternateContent xmlns:mc="http://schemas.openxmlformats.org/markup-compatibility/2006">
              <mc:Choice xmlns:v="urn:schemas-microsoft-com:vml" Requires="v">
                <p:oleObj name="Image" r:id="rId4" imgW="2996825" imgH="2996825" progId="">
                  <p:embed/>
                </p:oleObj>
              </mc:Choice>
              <mc:Fallback>
                <p:oleObj name="Image" r:id="rId4" imgW="2996825" imgH="2996825" progId="">
                  <p:embed/>
                  <p:pic>
                    <p:nvPicPr>
                      <p:cNvPr id="5" name="Object 2">
                        <a:extLst>
                          <a:ext uri="{FF2B5EF4-FFF2-40B4-BE49-F238E27FC236}">
                            <a16:creationId xmlns:a16="http://schemas.microsoft.com/office/drawing/2014/main" id="{43581590-F4E3-4E00-B4A2-08922D25D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62877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Text Box 10">
            <a:extLst>
              <a:ext uri="{FF2B5EF4-FFF2-40B4-BE49-F238E27FC236}">
                <a16:creationId xmlns:a16="http://schemas.microsoft.com/office/drawing/2014/main" id="{B594E74D-5966-4AE1-BAF9-96B8A57B6D85}"/>
              </a:ext>
            </a:extLst>
          </p:cNvPr>
          <p:cNvSpPr txBox="1">
            <a:spLocks noChangeArrowheads="1"/>
          </p:cNvSpPr>
          <p:nvPr userDrawn="1"/>
        </p:nvSpPr>
        <p:spPr bwMode="auto">
          <a:xfrm>
            <a:off x="1701233" y="1943893"/>
            <a:ext cx="5832475" cy="862013"/>
          </a:xfrm>
          <a:prstGeom prst="rect">
            <a:avLst/>
          </a:prstGeom>
          <a:noFill/>
          <a:ln>
            <a:noFill/>
          </a:ln>
        </p:spPr>
        <p:txBody>
          <a:bodyPr>
            <a:spAutoFit/>
          </a:bodyPr>
          <a:lstStyle>
            <a:lvl1pPr eaLnBrk="0" hangingPunct="0">
              <a:defRPr sz="1400">
                <a:solidFill>
                  <a:schemeClr val="tx1"/>
                </a:solidFill>
                <a:latin typeface="Arial" charset="0"/>
                <a:ea typeface="ＭＳ Ｐゴシック" charset="0"/>
                <a:cs typeface="Arial" charset="0"/>
              </a:defRPr>
            </a:lvl1pPr>
            <a:lvl2pPr marL="742950" indent="-285750" eaLnBrk="0" hangingPunct="0">
              <a:defRPr sz="1400">
                <a:solidFill>
                  <a:schemeClr val="tx1"/>
                </a:solidFill>
                <a:latin typeface="Arial" charset="0"/>
                <a:ea typeface="Arial" charset="0"/>
                <a:cs typeface="Arial" charset="0"/>
              </a:defRPr>
            </a:lvl2pPr>
            <a:lvl3pPr marL="1143000" indent="-228600" eaLnBrk="0" hangingPunct="0">
              <a:defRPr sz="1400">
                <a:solidFill>
                  <a:schemeClr val="tx1"/>
                </a:solidFill>
                <a:latin typeface="Arial" charset="0"/>
                <a:ea typeface="Arial" charset="0"/>
                <a:cs typeface="Arial" charset="0"/>
              </a:defRPr>
            </a:lvl3pPr>
            <a:lvl4pPr marL="1600200" indent="-228600" eaLnBrk="0" hangingPunct="0">
              <a:defRPr sz="1400">
                <a:solidFill>
                  <a:schemeClr val="tx1"/>
                </a:solidFill>
                <a:latin typeface="Arial" charset="0"/>
                <a:ea typeface="Arial" charset="0"/>
                <a:cs typeface="Arial" charset="0"/>
              </a:defRPr>
            </a:lvl4pPr>
            <a:lvl5pPr marL="2057400" indent="-228600" eaLnBrk="0" hangingPunct="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spcBef>
                <a:spcPct val="50000"/>
              </a:spcBef>
              <a:defRPr/>
            </a:pPr>
            <a:r>
              <a:rPr lang="de-DE" sz="2500" b="1" dirty="0"/>
              <a:t>Neuapostolische Kirche</a:t>
            </a:r>
            <a:br>
              <a:rPr lang="de-DE" sz="2500" b="1" dirty="0"/>
            </a:br>
            <a:r>
              <a:rPr lang="de-DE" sz="2500" dirty="0"/>
              <a:t>Nord- und Ostdeutschland</a:t>
            </a:r>
            <a:endParaRPr lang="de-DE" sz="2600" b="1" dirty="0"/>
          </a:p>
        </p:txBody>
      </p:sp>
      <p:sp>
        <p:nvSpPr>
          <p:cNvPr id="7" name="Text Box 11">
            <a:extLst>
              <a:ext uri="{FF2B5EF4-FFF2-40B4-BE49-F238E27FC236}">
                <a16:creationId xmlns:a16="http://schemas.microsoft.com/office/drawing/2014/main" id="{8F19734C-2A7B-426C-814F-30CAFEB856EA}"/>
              </a:ext>
            </a:extLst>
          </p:cNvPr>
          <p:cNvSpPr txBox="1">
            <a:spLocks noChangeArrowheads="1"/>
          </p:cNvSpPr>
          <p:nvPr userDrawn="1"/>
        </p:nvSpPr>
        <p:spPr bwMode="auto">
          <a:xfrm>
            <a:off x="3348038" y="165100"/>
            <a:ext cx="5040312" cy="609600"/>
          </a:xfrm>
          <a:prstGeom prst="rect">
            <a:avLst/>
          </a:prstGeom>
          <a:noFill/>
          <a:ln>
            <a:noFill/>
          </a:ln>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br>
              <a:rPr lang="de-DE" altLang="de-DE" sz="1700">
                <a:latin typeface="Verdana" panose="020B0604030504040204" pitchFamily="34" charset="0"/>
              </a:rPr>
            </a:br>
            <a:endParaRPr lang="de-DE" altLang="de-DE" sz="1700">
              <a:latin typeface="Verdana" panose="020B0604030504040204" pitchFamily="34" charset="0"/>
            </a:endParaRPr>
          </a:p>
        </p:txBody>
      </p:sp>
      <p:sp>
        <p:nvSpPr>
          <p:cNvPr id="8" name="Text Box 16">
            <a:extLst>
              <a:ext uri="{FF2B5EF4-FFF2-40B4-BE49-F238E27FC236}">
                <a16:creationId xmlns:a16="http://schemas.microsoft.com/office/drawing/2014/main" id="{AD0EBB60-3C9E-4F4C-B0D1-619057F9A258}"/>
              </a:ext>
            </a:extLst>
          </p:cNvPr>
          <p:cNvSpPr txBox="1">
            <a:spLocks noChangeArrowheads="1"/>
          </p:cNvSpPr>
          <p:nvPr userDrawn="1"/>
        </p:nvSpPr>
        <p:spPr bwMode="auto">
          <a:xfrm>
            <a:off x="6227763" y="6356350"/>
            <a:ext cx="2087562" cy="457200"/>
          </a:xfrm>
          <a:prstGeom prst="rect">
            <a:avLst/>
          </a:prstGeom>
          <a:noFill/>
          <a:ln>
            <a:noFill/>
          </a:ln>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de-DE" altLang="de-DE" sz="1200" b="1">
                <a:cs typeface="Arial" panose="020B0604020202020204" pitchFamily="34" charset="0"/>
              </a:rPr>
              <a:t>Neuapostolische Kirche</a:t>
            </a:r>
            <a:br>
              <a:rPr lang="de-DE" altLang="de-DE" sz="1200">
                <a:cs typeface="Arial" panose="020B0604020202020204" pitchFamily="34" charset="0"/>
              </a:rPr>
            </a:br>
            <a:r>
              <a:rPr lang="de-DE" altLang="de-DE" sz="1200">
                <a:cs typeface="Arial" panose="020B0604020202020204" pitchFamily="34" charset="0"/>
              </a:rPr>
              <a:t>Nord- und Ostdeutschland</a:t>
            </a:r>
          </a:p>
        </p:txBody>
      </p:sp>
      <p:sp>
        <p:nvSpPr>
          <p:cNvPr id="3074" name="Rectangle 2"/>
          <p:cNvSpPr>
            <a:spLocks noGrp="1" noChangeArrowheads="1"/>
          </p:cNvSpPr>
          <p:nvPr>
            <p:ph type="ctrTitle"/>
          </p:nvPr>
        </p:nvSpPr>
        <p:spPr>
          <a:xfrm>
            <a:off x="1690688" y="2997200"/>
            <a:ext cx="6553200" cy="1152525"/>
          </a:xfrm>
        </p:spPr>
        <p:txBody>
          <a:bodyPr wrap="square" lIns="90000" tIns="46800" rIns="90000" bIns="46800" anchor="b"/>
          <a:lstStyle>
            <a:lvl1pPr>
              <a:defRPr sz="3000" baseline="0">
                <a:solidFill>
                  <a:srgbClr val="5793C9"/>
                </a:solidFill>
              </a:defRPr>
            </a:lvl1pPr>
          </a:lstStyle>
          <a:p>
            <a:r>
              <a:rPr lang="de-DE"/>
              <a:t>Mastertitelformat bearbeiten</a:t>
            </a:r>
            <a:endParaRPr lang="de-DE" dirty="0"/>
          </a:p>
        </p:txBody>
      </p:sp>
      <p:sp>
        <p:nvSpPr>
          <p:cNvPr id="3075" name="Rectangle 3"/>
          <p:cNvSpPr>
            <a:spLocks noGrp="1" noChangeArrowheads="1"/>
          </p:cNvSpPr>
          <p:nvPr>
            <p:ph type="subTitle" idx="1"/>
          </p:nvPr>
        </p:nvSpPr>
        <p:spPr>
          <a:xfrm>
            <a:off x="1690688" y="4244975"/>
            <a:ext cx="6553200" cy="1489075"/>
          </a:xfrm>
        </p:spPr>
        <p:txBody>
          <a:bodyPr lIns="90000" tIns="46800" rIns="90000" bIns="46800"/>
          <a:lstStyle>
            <a:lvl1pPr marL="0" indent="0">
              <a:buFont typeface="Wingdings" pitchFamily="2" charset="2"/>
              <a:buNone/>
              <a:defRPr sz="2500" baseline="0"/>
            </a:lvl1pPr>
          </a:lstStyle>
          <a:p>
            <a:r>
              <a:rPr lang="de-DE"/>
              <a:t>Master-Untertitelformat bearbeiten</a:t>
            </a:r>
            <a:endParaRPr lang="de-DE" dirty="0"/>
          </a:p>
        </p:txBody>
      </p:sp>
    </p:spTree>
    <p:extLst>
      <p:ext uri="{BB962C8B-B14F-4D97-AF65-F5344CB8AC3E}">
        <p14:creationId xmlns:p14="http://schemas.microsoft.com/office/powerpoint/2010/main" val="676533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Leere Folie">
    <p:spTree>
      <p:nvGrpSpPr>
        <p:cNvPr id="1" name=""/>
        <p:cNvGrpSpPr/>
        <p:nvPr/>
      </p:nvGrpSpPr>
      <p:grpSpPr>
        <a:xfrm>
          <a:off x="0" y="0"/>
          <a:ext cx="0" cy="0"/>
          <a:chOff x="0" y="0"/>
          <a:chExt cx="0" cy="0"/>
        </a:xfrm>
      </p:grpSpPr>
      <p:sp>
        <p:nvSpPr>
          <p:cNvPr id="2" name="Textfeld 17">
            <a:extLst>
              <a:ext uri="{FF2B5EF4-FFF2-40B4-BE49-F238E27FC236}">
                <a16:creationId xmlns:a16="http://schemas.microsoft.com/office/drawing/2014/main" id="{2D495035-4595-4344-9D95-5B757A4844CC}"/>
              </a:ext>
            </a:extLst>
          </p:cNvPr>
          <p:cNvSpPr txBox="1">
            <a:spLocks noChangeArrowheads="1"/>
          </p:cNvSpPr>
          <p:nvPr userDrawn="1"/>
        </p:nvSpPr>
        <p:spPr bwMode="auto">
          <a:xfrm>
            <a:off x="0" y="6454775"/>
            <a:ext cx="2895600" cy="4000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de-DE" sz="1000">
                <a:ea typeface="+mn-ea"/>
              </a:rPr>
              <a:t>Stand: xx. Monat 2009</a:t>
            </a:r>
          </a:p>
          <a:p>
            <a:pPr eaLnBrk="1" hangingPunct="1">
              <a:defRPr/>
            </a:pPr>
            <a:r>
              <a:rPr lang="de-DE" sz="1000">
                <a:ea typeface="+mn-ea"/>
              </a:rPr>
              <a:t>Verantwortlich:</a:t>
            </a:r>
          </a:p>
        </p:txBody>
      </p:sp>
      <p:graphicFrame>
        <p:nvGraphicFramePr>
          <p:cNvPr id="3" name="Object 1">
            <a:extLst>
              <a:ext uri="{FF2B5EF4-FFF2-40B4-BE49-F238E27FC236}">
                <a16:creationId xmlns:a16="http://schemas.microsoft.com/office/drawing/2014/main" id="{3DC1EF74-FCC5-41F4-9229-9A71F28EEA3B}"/>
              </a:ext>
            </a:extLst>
          </p:cNvPr>
          <p:cNvGraphicFramePr>
            <a:graphicFrameLocks noChangeAspect="1"/>
          </p:cNvGraphicFramePr>
          <p:nvPr userDrawn="1"/>
        </p:nvGraphicFramePr>
        <p:xfrm>
          <a:off x="8316913" y="6021388"/>
          <a:ext cx="719137" cy="719137"/>
        </p:xfrm>
        <a:graphic>
          <a:graphicData uri="http://schemas.openxmlformats.org/presentationml/2006/ole">
            <mc:AlternateContent xmlns:mc="http://schemas.openxmlformats.org/markup-compatibility/2006">
              <mc:Choice xmlns:v="urn:schemas-microsoft-com:vml" Requires="v">
                <p:oleObj name="Image" r:id="rId2" imgW="2996825" imgH="2996825" progId="">
                  <p:embed/>
                </p:oleObj>
              </mc:Choice>
              <mc:Fallback>
                <p:oleObj name="Image" r:id="rId2" imgW="2996825" imgH="2996825" progId="">
                  <p:embed/>
                  <p:pic>
                    <p:nvPicPr>
                      <p:cNvPr id="3" name="Object 1">
                        <a:extLst>
                          <a:ext uri="{FF2B5EF4-FFF2-40B4-BE49-F238E27FC236}">
                            <a16:creationId xmlns:a16="http://schemas.microsoft.com/office/drawing/2014/main" id="{3DC1EF74-FCC5-41F4-9229-9A71F28EE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6021388"/>
                        <a:ext cx="719137" cy="7191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 Box 17">
            <a:extLst>
              <a:ext uri="{FF2B5EF4-FFF2-40B4-BE49-F238E27FC236}">
                <a16:creationId xmlns:a16="http://schemas.microsoft.com/office/drawing/2014/main" id="{845CDA65-64F4-4ED4-99B0-F95770B5ED05}"/>
              </a:ext>
            </a:extLst>
          </p:cNvPr>
          <p:cNvSpPr txBox="1">
            <a:spLocks noChangeArrowheads="1"/>
          </p:cNvSpPr>
          <p:nvPr userDrawn="1"/>
        </p:nvSpPr>
        <p:spPr bwMode="auto">
          <a:xfrm>
            <a:off x="6227763" y="6356350"/>
            <a:ext cx="2089150" cy="457200"/>
          </a:xfrm>
          <a:prstGeom prst="rect">
            <a:avLst/>
          </a:prstGeom>
          <a:noFill/>
          <a:ln>
            <a:noFill/>
          </a:ln>
        </p:spPr>
        <p:txBody>
          <a:bodyPr anchor="b">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de-DE" altLang="de-DE" sz="1200" b="1">
                <a:cs typeface="Arial" panose="020B0604020202020204" pitchFamily="34" charset="0"/>
              </a:rPr>
              <a:t>Neuapostolische Kirche</a:t>
            </a:r>
            <a:br>
              <a:rPr lang="de-DE" altLang="de-DE" sz="1200">
                <a:cs typeface="Arial" panose="020B0604020202020204" pitchFamily="34" charset="0"/>
              </a:rPr>
            </a:br>
            <a:r>
              <a:rPr lang="de-DE" altLang="de-DE" sz="1200">
                <a:cs typeface="Arial" panose="020B0604020202020204" pitchFamily="34" charset="0"/>
              </a:rPr>
              <a:t>International</a:t>
            </a:r>
          </a:p>
        </p:txBody>
      </p:sp>
      <p:sp>
        <p:nvSpPr>
          <p:cNvPr id="5" name="Rectangle 29">
            <a:extLst>
              <a:ext uri="{FF2B5EF4-FFF2-40B4-BE49-F238E27FC236}">
                <a16:creationId xmlns:a16="http://schemas.microsoft.com/office/drawing/2014/main" id="{2CA4AB58-BA3B-4B7B-A541-8606FE97E4D6}"/>
              </a:ext>
            </a:extLst>
          </p:cNvPr>
          <p:cNvSpPr>
            <a:spLocks noChangeArrowheads="1"/>
          </p:cNvSpPr>
          <p:nvPr userDrawn="1"/>
        </p:nvSpPr>
        <p:spPr bwMode="auto">
          <a:xfrm>
            <a:off x="827088" y="117475"/>
            <a:ext cx="723900" cy="719138"/>
          </a:xfrm>
          <a:prstGeom prst="rect">
            <a:avLst/>
          </a:prstGeom>
          <a:solidFill>
            <a:srgbClr val="5793C9"/>
          </a:solidFill>
          <a:ln>
            <a:noFill/>
          </a:ln>
          <a:extLst>
            <a:ext uri="{91240B29-F687-4f45-9708-019B960494DF}"/>
          </a:extLst>
        </p:spPr>
        <p:txBody>
          <a:bodyPr wrap="none"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sp>
        <p:nvSpPr>
          <p:cNvPr id="6" name="Text Box 38">
            <a:extLst>
              <a:ext uri="{FF2B5EF4-FFF2-40B4-BE49-F238E27FC236}">
                <a16:creationId xmlns:a16="http://schemas.microsoft.com/office/drawing/2014/main" id="{9C63564D-5A77-4326-86F8-B86E1E08EB64}"/>
              </a:ext>
            </a:extLst>
          </p:cNvPr>
          <p:cNvSpPr txBox="1">
            <a:spLocks noChangeArrowheads="1"/>
          </p:cNvSpPr>
          <p:nvPr userDrawn="1"/>
        </p:nvSpPr>
        <p:spPr bwMode="auto">
          <a:xfrm>
            <a:off x="1692275" y="188913"/>
            <a:ext cx="6551613" cy="576262"/>
          </a:xfrm>
          <a:prstGeom prst="rect">
            <a:avLst/>
          </a:prstGeom>
          <a:noFill/>
          <a:ln>
            <a:noFill/>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defRPr/>
            </a:pPr>
            <a:r>
              <a:rPr lang="de-DE" sz="2500" b="1">
                <a:ea typeface="+mn-ea"/>
              </a:rPr>
              <a:t>1863-2013: 150 Jahre Neuapostolische Kirche</a:t>
            </a:r>
          </a:p>
        </p:txBody>
      </p:sp>
      <p:sp>
        <p:nvSpPr>
          <p:cNvPr id="7" name="Rectangle 39">
            <a:extLst>
              <a:ext uri="{FF2B5EF4-FFF2-40B4-BE49-F238E27FC236}">
                <a16:creationId xmlns:a16="http://schemas.microsoft.com/office/drawing/2014/main" id="{280D26DF-5A5E-4CD1-AAC7-F33C059A5A47}"/>
              </a:ext>
            </a:extLst>
          </p:cNvPr>
          <p:cNvSpPr>
            <a:spLocks noChangeArrowheads="1"/>
          </p:cNvSpPr>
          <p:nvPr userDrawn="1"/>
        </p:nvSpPr>
        <p:spPr bwMode="auto">
          <a:xfrm>
            <a:off x="1692275" y="800100"/>
            <a:ext cx="7343775" cy="36513"/>
          </a:xfrm>
          <a:prstGeom prst="rect">
            <a:avLst/>
          </a:prstGeom>
          <a:solidFill>
            <a:srgbClr val="5793C9"/>
          </a:solidFill>
          <a:ln>
            <a:noFill/>
          </a:ln>
          <a:extLst>
            <a:ext uri="{91240B29-F687-4f45-9708-019B960494DF}"/>
          </a:extLst>
        </p:spPr>
        <p:txBody>
          <a:bodyPr wrap="none"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8" name="Picture 40" descr="Deckkraft1">
            <a:extLst>
              <a:ext uri="{FF2B5EF4-FFF2-40B4-BE49-F238E27FC236}">
                <a16:creationId xmlns:a16="http://schemas.microsoft.com/office/drawing/2014/main" id="{72ED769C-8218-4E71-9656-62A1E5AB68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838200"/>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6">
            <a:extLst>
              <a:ext uri="{FF2B5EF4-FFF2-40B4-BE49-F238E27FC236}">
                <a16:creationId xmlns:a16="http://schemas.microsoft.com/office/drawing/2014/main" id="{8F36B840-FD77-44DE-88BA-F36053F9D30B}"/>
              </a:ext>
            </a:extLst>
          </p:cNvPr>
          <p:cNvSpPr txBox="1">
            <a:spLocks noChangeArrowheads="1"/>
          </p:cNvSpPr>
          <p:nvPr userDrawn="1"/>
        </p:nvSpPr>
        <p:spPr bwMode="auto">
          <a:xfrm>
            <a:off x="0" y="5500688"/>
            <a:ext cx="9144000" cy="1384300"/>
          </a:xfrm>
          <a:prstGeom prst="rect">
            <a:avLst/>
          </a:prstGeom>
          <a:solidFill>
            <a:schemeClr val="bg1"/>
          </a:solid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p:txBody>
      </p:sp>
      <p:sp>
        <p:nvSpPr>
          <p:cNvPr id="10" name="Textfeld 8">
            <a:extLst>
              <a:ext uri="{FF2B5EF4-FFF2-40B4-BE49-F238E27FC236}">
                <a16:creationId xmlns:a16="http://schemas.microsoft.com/office/drawing/2014/main" id="{9C54D334-4752-4663-942C-F20DF09E7BBB}"/>
              </a:ext>
            </a:extLst>
          </p:cNvPr>
          <p:cNvSpPr txBox="1">
            <a:spLocks noChangeArrowheads="1"/>
          </p:cNvSpPr>
          <p:nvPr userDrawn="1"/>
        </p:nvSpPr>
        <p:spPr bwMode="auto">
          <a:xfrm>
            <a:off x="0" y="0"/>
            <a:ext cx="9144000" cy="1816100"/>
          </a:xfrm>
          <a:prstGeom prst="rect">
            <a:avLst/>
          </a:prstGeom>
          <a:solidFill>
            <a:schemeClr val="bg1"/>
          </a:solid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p:txBody>
      </p:sp>
    </p:spTree>
    <p:extLst>
      <p:ext uri="{BB962C8B-B14F-4D97-AF65-F5344CB8AC3E}">
        <p14:creationId xmlns:p14="http://schemas.microsoft.com/office/powerpoint/2010/main" val="158448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 Layout 1">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6">
            <a:extLst>
              <a:ext uri="{FF2B5EF4-FFF2-40B4-BE49-F238E27FC236}">
                <a16:creationId xmlns:a16="http://schemas.microsoft.com/office/drawing/2014/main" id="{1B480759-7391-4AB2-A568-FCC16DC2B263}"/>
              </a:ext>
            </a:extLst>
          </p:cNvPr>
          <p:cNvSpPr>
            <a:spLocks noGrp="1"/>
          </p:cNvSpPr>
          <p:nvPr>
            <p:ph type="title"/>
          </p:nvPr>
        </p:nvSpPr>
        <p:spPr/>
        <p:txBody>
          <a:bodyPr/>
          <a:lstStyle/>
          <a:p>
            <a:r>
              <a:rPr lang="de-DE" dirty="0"/>
              <a:t>Mastertitelformat bearbeiten</a:t>
            </a:r>
          </a:p>
        </p:txBody>
      </p:sp>
      <p:sp>
        <p:nvSpPr>
          <p:cNvPr id="12" name="Textplatzhalter 11">
            <a:extLst>
              <a:ext uri="{FF2B5EF4-FFF2-40B4-BE49-F238E27FC236}">
                <a16:creationId xmlns:a16="http://schemas.microsoft.com/office/drawing/2014/main" id="{AA54FAA2-A910-44D8-B81C-202C3E32640A}"/>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5" name="Rectangle 33">
            <a:extLst>
              <a:ext uri="{FF2B5EF4-FFF2-40B4-BE49-F238E27FC236}">
                <a16:creationId xmlns:a16="http://schemas.microsoft.com/office/drawing/2014/main" id="{F64E2604-74CE-4CD2-95E2-77295CEB4D3D}"/>
              </a:ext>
            </a:extLst>
          </p:cNvPr>
          <p:cNvSpPr>
            <a:spLocks noGrp="1" noChangeArrowheads="1"/>
          </p:cNvSpPr>
          <p:nvPr>
            <p:ph type="sldNum" sz="quarter" idx="12"/>
          </p:nvPr>
        </p:nvSpPr>
        <p:spPr>
          <a:ln/>
        </p:spPr>
        <p:txBody>
          <a:bodyPr/>
          <a:lstStyle>
            <a:lvl1pPr>
              <a:defRPr/>
            </a:lvl1pPr>
          </a:lstStyle>
          <a:p>
            <a:r>
              <a:rPr lang="de-DE" altLang="de-DE"/>
              <a:t>Seite </a:t>
            </a:r>
            <a:fld id="{8EF0C28F-79D5-4AAD-9067-117E9C03CAA9}" type="slidenum">
              <a:rPr lang="de-DE" altLang="de-DE"/>
              <a:pPr/>
              <a:t>‹Nr.›</a:t>
            </a:fld>
            <a:endParaRPr lang="de-DE" altLang="de-DE"/>
          </a:p>
        </p:txBody>
      </p:sp>
    </p:spTree>
    <p:extLst>
      <p:ext uri="{BB962C8B-B14F-4D97-AF65-F5344CB8AC3E}">
        <p14:creationId xmlns:p14="http://schemas.microsoft.com/office/powerpoint/2010/main" val="370018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halt - Layout 1">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6">
            <a:extLst>
              <a:ext uri="{FF2B5EF4-FFF2-40B4-BE49-F238E27FC236}">
                <a16:creationId xmlns:a16="http://schemas.microsoft.com/office/drawing/2014/main" id="{1B480759-7391-4AB2-A568-FCC16DC2B263}"/>
              </a:ext>
            </a:extLst>
          </p:cNvPr>
          <p:cNvSpPr>
            <a:spLocks noGrp="1"/>
          </p:cNvSpPr>
          <p:nvPr>
            <p:ph type="title"/>
          </p:nvPr>
        </p:nvSpPr>
        <p:spPr/>
        <p:txBody>
          <a:bodyPr/>
          <a:lstStyle/>
          <a:p>
            <a:r>
              <a:rPr lang="de-DE" dirty="0"/>
              <a:t>Mastertitelformat bearbeiten</a:t>
            </a:r>
          </a:p>
        </p:txBody>
      </p:sp>
      <p:sp>
        <p:nvSpPr>
          <p:cNvPr id="12" name="Textplatzhalter 11">
            <a:extLst>
              <a:ext uri="{FF2B5EF4-FFF2-40B4-BE49-F238E27FC236}">
                <a16:creationId xmlns:a16="http://schemas.microsoft.com/office/drawing/2014/main" id="{AA54FAA2-A910-44D8-B81C-202C3E32640A}"/>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5" name="Rectangle 33">
            <a:extLst>
              <a:ext uri="{FF2B5EF4-FFF2-40B4-BE49-F238E27FC236}">
                <a16:creationId xmlns:a16="http://schemas.microsoft.com/office/drawing/2014/main" id="{F64E2604-74CE-4CD2-95E2-77295CEB4D3D}"/>
              </a:ext>
            </a:extLst>
          </p:cNvPr>
          <p:cNvSpPr>
            <a:spLocks noGrp="1" noChangeArrowheads="1"/>
          </p:cNvSpPr>
          <p:nvPr>
            <p:ph type="sldNum" sz="quarter" idx="12"/>
          </p:nvPr>
        </p:nvSpPr>
        <p:spPr>
          <a:ln/>
        </p:spPr>
        <p:txBody>
          <a:bodyPr/>
          <a:lstStyle>
            <a:lvl1pPr>
              <a:defRPr/>
            </a:lvl1pPr>
          </a:lstStyle>
          <a:p>
            <a:r>
              <a:rPr lang="de-DE" altLang="de-DE"/>
              <a:t>Seite </a:t>
            </a:r>
            <a:fld id="{8EF0C28F-79D5-4AAD-9067-117E9C03CAA9}" type="slidenum">
              <a:rPr lang="de-DE" altLang="de-DE"/>
              <a:pPr/>
              <a:t>‹Nr.›</a:t>
            </a:fld>
            <a:endParaRPr lang="de-DE" altLang="de-DE"/>
          </a:p>
        </p:txBody>
      </p:sp>
    </p:spTree>
    <p:extLst>
      <p:ext uri="{BB962C8B-B14F-4D97-AF65-F5344CB8AC3E}">
        <p14:creationId xmlns:p14="http://schemas.microsoft.com/office/powerpoint/2010/main" val="150679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71550" y="1771650"/>
            <a:ext cx="3559175" cy="4321175"/>
          </a:xfrm>
        </p:spPr>
        <p:txBody>
          <a:bodyPr/>
          <a:lstStyle>
            <a:lvl1pPr>
              <a:defRPr sz="2300"/>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83125" y="1771650"/>
            <a:ext cx="3560763" cy="4321175"/>
          </a:xfrm>
        </p:spPr>
        <p:txBody>
          <a:bodyPr/>
          <a:lstStyle>
            <a:lvl1pPr>
              <a:defRPr sz="2300"/>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7"/>
          <p:cNvSpPr>
            <a:spLocks noGrp="1"/>
          </p:cNvSpPr>
          <p:nvPr>
            <p:ph type="title"/>
          </p:nvPr>
        </p:nvSpPr>
        <p:spPr/>
        <p:txBody>
          <a:bodyPr/>
          <a:lstStyle/>
          <a:p>
            <a:r>
              <a:rPr lang="de-DE" dirty="0"/>
              <a:t>Titelmasterformat durch Klicken bearbeiten</a:t>
            </a:r>
          </a:p>
        </p:txBody>
      </p:sp>
      <p:sp>
        <p:nvSpPr>
          <p:cNvPr id="7" name="Textplatzhalter 11">
            <a:extLst>
              <a:ext uri="{FF2B5EF4-FFF2-40B4-BE49-F238E27FC236}">
                <a16:creationId xmlns:a16="http://schemas.microsoft.com/office/drawing/2014/main" id="{12CDD120-E3D1-4966-B33D-65EE720E7D30}"/>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6" name="Rectangle 33">
            <a:extLst>
              <a:ext uri="{FF2B5EF4-FFF2-40B4-BE49-F238E27FC236}">
                <a16:creationId xmlns:a16="http://schemas.microsoft.com/office/drawing/2014/main" id="{54B2878C-F6B2-40EC-BE00-DE57AF27EE03}"/>
              </a:ext>
            </a:extLst>
          </p:cNvPr>
          <p:cNvSpPr>
            <a:spLocks noGrp="1" noChangeArrowheads="1"/>
          </p:cNvSpPr>
          <p:nvPr>
            <p:ph type="sldNum" sz="quarter" idx="12"/>
          </p:nvPr>
        </p:nvSpPr>
        <p:spPr>
          <a:ln/>
        </p:spPr>
        <p:txBody>
          <a:bodyPr/>
          <a:lstStyle>
            <a:lvl1pPr>
              <a:defRPr/>
            </a:lvl1pPr>
          </a:lstStyle>
          <a:p>
            <a:r>
              <a:rPr lang="de-DE" altLang="de-DE"/>
              <a:t>Seite </a:t>
            </a:r>
            <a:fld id="{0AA76412-1B19-4193-920C-44CE9ADA0836}" type="slidenum">
              <a:rPr lang="de-DE" altLang="de-DE"/>
              <a:pPr/>
              <a:t>‹Nr.›</a:t>
            </a:fld>
            <a:endParaRPr lang="de-DE" altLang="de-DE"/>
          </a:p>
        </p:txBody>
      </p:sp>
    </p:spTree>
    <p:extLst>
      <p:ext uri="{BB962C8B-B14F-4D97-AF65-F5344CB8AC3E}">
        <p14:creationId xmlns:p14="http://schemas.microsoft.com/office/powerpoint/2010/main" val="207947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71550" y="1771650"/>
            <a:ext cx="3559175" cy="4321175"/>
          </a:xfrm>
        </p:spPr>
        <p:txBody>
          <a:bodyPr/>
          <a:lstStyle>
            <a:lvl1pPr>
              <a:defRPr sz="2300"/>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83125" y="1771650"/>
            <a:ext cx="3560763" cy="20880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p:cNvSpPr>
            <a:spLocks noGrp="1"/>
          </p:cNvSpPr>
          <p:nvPr>
            <p:ph sz="half" idx="12"/>
          </p:nvPr>
        </p:nvSpPr>
        <p:spPr>
          <a:xfrm>
            <a:off x="4683125" y="4000504"/>
            <a:ext cx="3560763" cy="20880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 9"/>
          <p:cNvSpPr>
            <a:spLocks noGrp="1"/>
          </p:cNvSpPr>
          <p:nvPr>
            <p:ph type="title"/>
          </p:nvPr>
        </p:nvSpPr>
        <p:spPr/>
        <p:txBody>
          <a:bodyPr/>
          <a:lstStyle/>
          <a:p>
            <a:r>
              <a:rPr lang="de-DE" dirty="0"/>
              <a:t>Titelmasterformat durch Klicken bearbeiten</a:t>
            </a:r>
          </a:p>
        </p:txBody>
      </p:sp>
      <p:sp>
        <p:nvSpPr>
          <p:cNvPr id="9" name="Textplatzhalter 11">
            <a:extLst>
              <a:ext uri="{FF2B5EF4-FFF2-40B4-BE49-F238E27FC236}">
                <a16:creationId xmlns:a16="http://schemas.microsoft.com/office/drawing/2014/main" id="{0A3F5701-DEE9-4C4C-9E46-5FB70BF33871}"/>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7" name="Rectangle 33">
            <a:extLst>
              <a:ext uri="{FF2B5EF4-FFF2-40B4-BE49-F238E27FC236}">
                <a16:creationId xmlns:a16="http://schemas.microsoft.com/office/drawing/2014/main" id="{5257ACA0-8CD4-4A80-B8D7-19D685F98E19}"/>
              </a:ext>
            </a:extLst>
          </p:cNvPr>
          <p:cNvSpPr>
            <a:spLocks noGrp="1" noChangeArrowheads="1"/>
          </p:cNvSpPr>
          <p:nvPr>
            <p:ph type="sldNum" sz="quarter" idx="13"/>
          </p:nvPr>
        </p:nvSpPr>
        <p:spPr>
          <a:ln/>
        </p:spPr>
        <p:txBody>
          <a:bodyPr/>
          <a:lstStyle>
            <a:lvl1pPr>
              <a:defRPr/>
            </a:lvl1pPr>
          </a:lstStyle>
          <a:p>
            <a:r>
              <a:rPr lang="de-DE" altLang="de-DE"/>
              <a:t>Seite </a:t>
            </a:r>
            <a:fld id="{ED435E21-0AA0-4F23-8645-B7B8E297AC29}" type="slidenum">
              <a:rPr lang="de-DE" altLang="de-DE"/>
              <a:pPr/>
              <a:t>‹Nr.›</a:t>
            </a:fld>
            <a:endParaRPr lang="de-DE" altLang="de-DE"/>
          </a:p>
        </p:txBody>
      </p:sp>
    </p:spTree>
    <p:extLst>
      <p:ext uri="{BB962C8B-B14F-4D97-AF65-F5344CB8AC3E}">
        <p14:creationId xmlns:p14="http://schemas.microsoft.com/office/powerpoint/2010/main" val="306032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platzhalter 11">
            <a:extLst>
              <a:ext uri="{FF2B5EF4-FFF2-40B4-BE49-F238E27FC236}">
                <a16:creationId xmlns:a16="http://schemas.microsoft.com/office/drawing/2014/main" id="{A45EDEA8-551B-462D-BB19-4844E6BC8D63}"/>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3" name="Rectangle 33">
            <a:extLst>
              <a:ext uri="{FF2B5EF4-FFF2-40B4-BE49-F238E27FC236}">
                <a16:creationId xmlns:a16="http://schemas.microsoft.com/office/drawing/2014/main" id="{D31DB1B1-8517-4322-8A8D-200C7E207000}"/>
              </a:ext>
            </a:extLst>
          </p:cNvPr>
          <p:cNvSpPr>
            <a:spLocks noGrp="1" noChangeArrowheads="1"/>
          </p:cNvSpPr>
          <p:nvPr>
            <p:ph type="sldNum" sz="quarter" idx="12"/>
          </p:nvPr>
        </p:nvSpPr>
        <p:spPr>
          <a:ln/>
        </p:spPr>
        <p:txBody>
          <a:bodyPr/>
          <a:lstStyle>
            <a:lvl1pPr>
              <a:defRPr/>
            </a:lvl1pPr>
          </a:lstStyle>
          <a:p>
            <a:r>
              <a:rPr lang="de-DE" altLang="de-DE"/>
              <a:t>Seite </a:t>
            </a:r>
            <a:fld id="{FD6866AA-4FE0-4B5D-B5EA-CBB0FCCDF496}" type="slidenum">
              <a:rPr lang="de-DE" altLang="de-DE"/>
              <a:pPr/>
              <a:t>‹Nr.›</a:t>
            </a:fld>
            <a:endParaRPr lang="de-DE" altLang="de-DE"/>
          </a:p>
        </p:txBody>
      </p:sp>
    </p:spTree>
    <p:extLst>
      <p:ext uri="{BB962C8B-B14F-4D97-AF65-F5344CB8AC3E}">
        <p14:creationId xmlns:p14="http://schemas.microsoft.com/office/powerpoint/2010/main" val="73342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ohne Titel">
    <p:spTree>
      <p:nvGrpSpPr>
        <p:cNvPr id="1" name=""/>
        <p:cNvGrpSpPr/>
        <p:nvPr/>
      </p:nvGrpSpPr>
      <p:grpSpPr>
        <a:xfrm>
          <a:off x="0" y="0"/>
          <a:ext cx="0" cy="0"/>
          <a:chOff x="0" y="0"/>
          <a:chExt cx="0" cy="0"/>
        </a:xfrm>
      </p:grpSpPr>
      <p:sp>
        <p:nvSpPr>
          <p:cNvPr id="2" name="Inhaltsplatzhalter 1"/>
          <p:cNvSpPr>
            <a:spLocks noGrp="1"/>
          </p:cNvSpPr>
          <p:nvPr>
            <p:ph/>
          </p:nvPr>
        </p:nvSpPr>
        <p:spPr>
          <a:xfrm>
            <a:off x="971550" y="981075"/>
            <a:ext cx="7272338" cy="51117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11">
            <a:extLst>
              <a:ext uri="{FF2B5EF4-FFF2-40B4-BE49-F238E27FC236}">
                <a16:creationId xmlns:a16="http://schemas.microsoft.com/office/drawing/2014/main" id="{9608F861-6F2D-40F5-A064-2857C769F3F8}"/>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4" name="Rectangle 33">
            <a:extLst>
              <a:ext uri="{FF2B5EF4-FFF2-40B4-BE49-F238E27FC236}">
                <a16:creationId xmlns:a16="http://schemas.microsoft.com/office/drawing/2014/main" id="{172BFD2E-7877-47C9-B8A9-001EEB73EB9B}"/>
              </a:ext>
            </a:extLst>
          </p:cNvPr>
          <p:cNvSpPr>
            <a:spLocks noGrp="1" noChangeArrowheads="1"/>
          </p:cNvSpPr>
          <p:nvPr>
            <p:ph type="sldNum" sz="quarter" idx="12"/>
          </p:nvPr>
        </p:nvSpPr>
        <p:spPr>
          <a:ln/>
        </p:spPr>
        <p:txBody>
          <a:bodyPr/>
          <a:lstStyle>
            <a:lvl1pPr>
              <a:defRPr/>
            </a:lvl1pPr>
          </a:lstStyle>
          <a:p>
            <a:r>
              <a:rPr lang="de-DE" altLang="de-DE"/>
              <a:t>Seite </a:t>
            </a:r>
            <a:fld id="{CBF9CCC8-EAB1-4625-BC64-5E031D951662}" type="slidenum">
              <a:rPr lang="de-DE" altLang="de-DE"/>
              <a:pPr/>
              <a:t>‹Nr.›</a:t>
            </a:fld>
            <a:endParaRPr lang="de-DE" altLang="de-DE"/>
          </a:p>
        </p:txBody>
      </p:sp>
    </p:spTree>
    <p:extLst>
      <p:ext uri="{BB962C8B-B14F-4D97-AF65-F5344CB8AC3E}">
        <p14:creationId xmlns:p14="http://schemas.microsoft.com/office/powerpoint/2010/main" val="6104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halt ohne Titel">
    <p:spTree>
      <p:nvGrpSpPr>
        <p:cNvPr id="1" name=""/>
        <p:cNvGrpSpPr/>
        <p:nvPr/>
      </p:nvGrpSpPr>
      <p:grpSpPr>
        <a:xfrm>
          <a:off x="0" y="0"/>
          <a:ext cx="0" cy="0"/>
          <a:chOff x="0" y="0"/>
          <a:chExt cx="0" cy="0"/>
        </a:xfrm>
      </p:grpSpPr>
      <p:sp>
        <p:nvSpPr>
          <p:cNvPr id="2" name="Inhaltsplatzhalter 1"/>
          <p:cNvSpPr>
            <a:spLocks noGrp="1"/>
          </p:cNvSpPr>
          <p:nvPr>
            <p:ph/>
          </p:nvPr>
        </p:nvSpPr>
        <p:spPr>
          <a:xfrm>
            <a:off x="971550" y="981075"/>
            <a:ext cx="7272338" cy="51117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11">
            <a:extLst>
              <a:ext uri="{FF2B5EF4-FFF2-40B4-BE49-F238E27FC236}">
                <a16:creationId xmlns:a16="http://schemas.microsoft.com/office/drawing/2014/main" id="{9608F861-6F2D-40F5-A064-2857C769F3F8}"/>
              </a:ext>
            </a:extLst>
          </p:cNvPr>
          <p:cNvSpPr>
            <a:spLocks noGrp="1"/>
          </p:cNvSpPr>
          <p:nvPr>
            <p:ph type="body" sz="quarter" idx="11"/>
          </p:nvPr>
        </p:nvSpPr>
        <p:spPr>
          <a:xfrm>
            <a:off x="1627499" y="272034"/>
            <a:ext cx="6408738" cy="533908"/>
          </a:xfrm>
        </p:spPr>
        <p:txBody>
          <a:bodyPr/>
          <a:lstStyle>
            <a:lvl1pPr marL="0" indent="0">
              <a:buNone/>
              <a:defRPr sz="2800" b="1">
                <a:solidFill>
                  <a:srgbClr val="5793C9"/>
                </a:solidFill>
              </a:defRPr>
            </a:lvl1pPr>
          </a:lstStyle>
          <a:p>
            <a:pPr lvl="0"/>
            <a:r>
              <a:rPr lang="de-DE"/>
              <a:t>Mastertextformat bearbeiten</a:t>
            </a:r>
          </a:p>
        </p:txBody>
      </p:sp>
      <p:sp>
        <p:nvSpPr>
          <p:cNvPr id="4" name="Rectangle 33">
            <a:extLst>
              <a:ext uri="{FF2B5EF4-FFF2-40B4-BE49-F238E27FC236}">
                <a16:creationId xmlns:a16="http://schemas.microsoft.com/office/drawing/2014/main" id="{172BFD2E-7877-47C9-B8A9-001EEB73EB9B}"/>
              </a:ext>
            </a:extLst>
          </p:cNvPr>
          <p:cNvSpPr>
            <a:spLocks noGrp="1" noChangeArrowheads="1"/>
          </p:cNvSpPr>
          <p:nvPr>
            <p:ph type="sldNum" sz="quarter" idx="12"/>
          </p:nvPr>
        </p:nvSpPr>
        <p:spPr>
          <a:ln/>
        </p:spPr>
        <p:txBody>
          <a:bodyPr/>
          <a:lstStyle>
            <a:lvl1pPr>
              <a:defRPr/>
            </a:lvl1pPr>
          </a:lstStyle>
          <a:p>
            <a:r>
              <a:rPr lang="de-DE" altLang="de-DE"/>
              <a:t>Seite </a:t>
            </a:r>
            <a:fld id="{CBF9CCC8-EAB1-4625-BC64-5E031D951662}" type="slidenum">
              <a:rPr lang="de-DE" altLang="de-DE"/>
              <a:pPr/>
              <a:t>‹Nr.›</a:t>
            </a:fld>
            <a:endParaRPr lang="de-DE" altLang="de-DE"/>
          </a:p>
        </p:txBody>
      </p:sp>
    </p:spTree>
    <p:extLst>
      <p:ext uri="{BB962C8B-B14F-4D97-AF65-F5344CB8AC3E}">
        <p14:creationId xmlns:p14="http://schemas.microsoft.com/office/powerpoint/2010/main" val="215996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chlussanimation">
    <p:spTree>
      <p:nvGrpSpPr>
        <p:cNvPr id="1" name=""/>
        <p:cNvGrpSpPr/>
        <p:nvPr/>
      </p:nvGrpSpPr>
      <p:grpSpPr>
        <a:xfrm>
          <a:off x="0" y="0"/>
          <a:ext cx="0" cy="0"/>
          <a:chOff x="0" y="0"/>
          <a:chExt cx="0" cy="0"/>
        </a:xfrm>
      </p:grpSpPr>
      <p:sp>
        <p:nvSpPr>
          <p:cNvPr id="2" name="Textfeld 17">
            <a:extLst>
              <a:ext uri="{FF2B5EF4-FFF2-40B4-BE49-F238E27FC236}">
                <a16:creationId xmlns:a16="http://schemas.microsoft.com/office/drawing/2014/main" id="{3219FBED-8FFE-4097-979D-EA594D86AE85}"/>
              </a:ext>
            </a:extLst>
          </p:cNvPr>
          <p:cNvSpPr txBox="1">
            <a:spLocks noChangeArrowheads="1"/>
          </p:cNvSpPr>
          <p:nvPr userDrawn="1"/>
        </p:nvSpPr>
        <p:spPr bwMode="auto">
          <a:xfrm>
            <a:off x="0" y="6454775"/>
            <a:ext cx="2895600" cy="40005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de-DE" sz="1000">
                <a:ea typeface="+mn-ea"/>
              </a:rPr>
              <a:t>Stand: xx. Monat 2009</a:t>
            </a:r>
          </a:p>
          <a:p>
            <a:pPr eaLnBrk="1" hangingPunct="1">
              <a:defRPr/>
            </a:pPr>
            <a:r>
              <a:rPr lang="de-DE" sz="1000">
                <a:ea typeface="+mn-ea"/>
              </a:rPr>
              <a:t>Verantwortlich:</a:t>
            </a:r>
          </a:p>
        </p:txBody>
      </p:sp>
      <p:graphicFrame>
        <p:nvGraphicFramePr>
          <p:cNvPr id="3" name="Object 1">
            <a:extLst>
              <a:ext uri="{FF2B5EF4-FFF2-40B4-BE49-F238E27FC236}">
                <a16:creationId xmlns:a16="http://schemas.microsoft.com/office/drawing/2014/main" id="{EF891CD7-2433-4EA1-90A7-818DD1F82B2F}"/>
              </a:ext>
            </a:extLst>
          </p:cNvPr>
          <p:cNvGraphicFramePr>
            <a:graphicFrameLocks noChangeAspect="1"/>
          </p:cNvGraphicFramePr>
          <p:nvPr userDrawn="1"/>
        </p:nvGraphicFramePr>
        <p:xfrm>
          <a:off x="8316913" y="6021388"/>
          <a:ext cx="719137" cy="719137"/>
        </p:xfrm>
        <a:graphic>
          <a:graphicData uri="http://schemas.openxmlformats.org/presentationml/2006/ole">
            <mc:AlternateContent xmlns:mc="http://schemas.openxmlformats.org/markup-compatibility/2006">
              <mc:Choice xmlns:v="urn:schemas-microsoft-com:vml" Requires="v">
                <p:oleObj name="Image" r:id="rId2" imgW="2996825" imgH="2996825" progId="">
                  <p:embed/>
                </p:oleObj>
              </mc:Choice>
              <mc:Fallback>
                <p:oleObj name="Image" r:id="rId2" imgW="2996825" imgH="2996825" progId="">
                  <p:embed/>
                  <p:pic>
                    <p:nvPicPr>
                      <p:cNvPr id="3" name="Object 1">
                        <a:extLst>
                          <a:ext uri="{FF2B5EF4-FFF2-40B4-BE49-F238E27FC236}">
                            <a16:creationId xmlns:a16="http://schemas.microsoft.com/office/drawing/2014/main" id="{EF891CD7-2433-4EA1-90A7-818DD1F82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6021388"/>
                        <a:ext cx="719137" cy="7191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 Box 17">
            <a:extLst>
              <a:ext uri="{FF2B5EF4-FFF2-40B4-BE49-F238E27FC236}">
                <a16:creationId xmlns:a16="http://schemas.microsoft.com/office/drawing/2014/main" id="{FB85FE55-1FE7-444C-9EC4-356356B696F1}"/>
              </a:ext>
            </a:extLst>
          </p:cNvPr>
          <p:cNvSpPr txBox="1">
            <a:spLocks noChangeArrowheads="1"/>
          </p:cNvSpPr>
          <p:nvPr userDrawn="1"/>
        </p:nvSpPr>
        <p:spPr bwMode="auto">
          <a:xfrm>
            <a:off x="6227763" y="6356350"/>
            <a:ext cx="2089150" cy="457200"/>
          </a:xfrm>
          <a:prstGeom prst="rect">
            <a:avLst/>
          </a:prstGeom>
          <a:noFill/>
          <a:ln>
            <a:noFill/>
          </a:ln>
        </p:spPr>
        <p:txBody>
          <a:bodyPr anchor="b">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de-DE" altLang="de-DE" sz="1200" b="1">
                <a:cs typeface="Arial" panose="020B0604020202020204" pitchFamily="34" charset="0"/>
              </a:rPr>
              <a:t>Neuapostolische Kirche</a:t>
            </a:r>
            <a:br>
              <a:rPr lang="de-DE" altLang="de-DE" sz="1200">
                <a:cs typeface="Arial" panose="020B0604020202020204" pitchFamily="34" charset="0"/>
              </a:rPr>
            </a:br>
            <a:r>
              <a:rPr lang="de-DE" altLang="de-DE" sz="1200">
                <a:cs typeface="Arial" panose="020B0604020202020204" pitchFamily="34" charset="0"/>
              </a:rPr>
              <a:t>International</a:t>
            </a:r>
          </a:p>
        </p:txBody>
      </p:sp>
      <p:sp>
        <p:nvSpPr>
          <p:cNvPr id="5" name="Rectangle 29">
            <a:extLst>
              <a:ext uri="{FF2B5EF4-FFF2-40B4-BE49-F238E27FC236}">
                <a16:creationId xmlns:a16="http://schemas.microsoft.com/office/drawing/2014/main" id="{27A6A8C5-094A-48E1-AE03-DC0ADC9761A8}"/>
              </a:ext>
            </a:extLst>
          </p:cNvPr>
          <p:cNvSpPr>
            <a:spLocks noChangeArrowheads="1"/>
          </p:cNvSpPr>
          <p:nvPr userDrawn="1"/>
        </p:nvSpPr>
        <p:spPr bwMode="auto">
          <a:xfrm>
            <a:off x="827088" y="117475"/>
            <a:ext cx="723900" cy="719138"/>
          </a:xfrm>
          <a:prstGeom prst="rect">
            <a:avLst/>
          </a:prstGeom>
          <a:solidFill>
            <a:srgbClr val="5793C9"/>
          </a:solidFill>
          <a:ln>
            <a:noFill/>
          </a:ln>
          <a:extLst>
            <a:ext uri="{91240B29-F687-4f45-9708-019B960494DF}"/>
          </a:extLst>
        </p:spPr>
        <p:txBody>
          <a:bodyPr wrap="none"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sp>
        <p:nvSpPr>
          <p:cNvPr id="6" name="Text Box 38">
            <a:extLst>
              <a:ext uri="{FF2B5EF4-FFF2-40B4-BE49-F238E27FC236}">
                <a16:creationId xmlns:a16="http://schemas.microsoft.com/office/drawing/2014/main" id="{83C798CE-DA9B-4250-8F98-098E99D29879}"/>
              </a:ext>
            </a:extLst>
          </p:cNvPr>
          <p:cNvSpPr txBox="1">
            <a:spLocks noChangeArrowheads="1"/>
          </p:cNvSpPr>
          <p:nvPr userDrawn="1"/>
        </p:nvSpPr>
        <p:spPr bwMode="auto">
          <a:xfrm>
            <a:off x="1692275" y="188913"/>
            <a:ext cx="6551613" cy="576262"/>
          </a:xfrm>
          <a:prstGeom prst="rect">
            <a:avLst/>
          </a:prstGeom>
          <a:noFill/>
          <a:ln>
            <a:noFill/>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defRPr/>
            </a:pPr>
            <a:r>
              <a:rPr lang="de-DE" sz="2500" b="1">
                <a:ea typeface="+mn-ea"/>
              </a:rPr>
              <a:t>1863-2013: 150 Jahre Neuapostolische Kirche</a:t>
            </a:r>
          </a:p>
        </p:txBody>
      </p:sp>
      <p:sp>
        <p:nvSpPr>
          <p:cNvPr id="7" name="Rectangle 39">
            <a:extLst>
              <a:ext uri="{FF2B5EF4-FFF2-40B4-BE49-F238E27FC236}">
                <a16:creationId xmlns:a16="http://schemas.microsoft.com/office/drawing/2014/main" id="{85862BEE-7BB0-4539-86A1-43C86E8A3375}"/>
              </a:ext>
            </a:extLst>
          </p:cNvPr>
          <p:cNvSpPr>
            <a:spLocks noChangeArrowheads="1"/>
          </p:cNvSpPr>
          <p:nvPr userDrawn="1"/>
        </p:nvSpPr>
        <p:spPr bwMode="auto">
          <a:xfrm>
            <a:off x="1692275" y="800100"/>
            <a:ext cx="7343775" cy="36513"/>
          </a:xfrm>
          <a:prstGeom prst="rect">
            <a:avLst/>
          </a:prstGeom>
          <a:solidFill>
            <a:srgbClr val="5793C9"/>
          </a:solidFill>
          <a:ln>
            <a:noFill/>
          </a:ln>
          <a:extLst>
            <a:ext uri="{91240B29-F687-4f45-9708-019B960494DF}"/>
          </a:extLst>
        </p:spPr>
        <p:txBody>
          <a:bodyPr wrap="none"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8" name="Picture 40" descr="Deckkraft1">
            <a:extLst>
              <a:ext uri="{FF2B5EF4-FFF2-40B4-BE49-F238E27FC236}">
                <a16:creationId xmlns:a16="http://schemas.microsoft.com/office/drawing/2014/main" id="{7E6C1424-3BA8-4124-9928-0DEB2980321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838200"/>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2">
            <a:extLst>
              <a:ext uri="{FF2B5EF4-FFF2-40B4-BE49-F238E27FC236}">
                <a16:creationId xmlns:a16="http://schemas.microsoft.com/office/drawing/2014/main" id="{8BAF4EB5-D94C-4E03-A09C-9185F9175442}"/>
              </a:ext>
            </a:extLst>
          </p:cNvPr>
          <p:cNvGraphicFramePr>
            <a:graphicFrameLocks noChangeAspect="1"/>
          </p:cNvGraphicFramePr>
          <p:nvPr userDrawn="1"/>
        </p:nvGraphicFramePr>
        <p:xfrm>
          <a:off x="6280150" y="2924175"/>
          <a:ext cx="739775" cy="711200"/>
        </p:xfrm>
        <a:graphic>
          <a:graphicData uri="http://schemas.openxmlformats.org/presentationml/2006/ole">
            <mc:AlternateContent xmlns:mc="http://schemas.openxmlformats.org/markup-compatibility/2006">
              <mc:Choice xmlns:v="urn:schemas-microsoft-com:vml" Requires="v">
                <p:oleObj name="Image" r:id="rId5" imgW="2996825" imgH="2996825" progId="">
                  <p:embed/>
                </p:oleObj>
              </mc:Choice>
              <mc:Fallback>
                <p:oleObj name="Image" r:id="rId5" imgW="2996825" imgH="2996825" progId="">
                  <p:embed/>
                  <p:pic>
                    <p:nvPicPr>
                      <p:cNvPr id="9" name="Object 2">
                        <a:extLst>
                          <a:ext uri="{FF2B5EF4-FFF2-40B4-BE49-F238E27FC236}">
                            <a16:creationId xmlns:a16="http://schemas.microsoft.com/office/drawing/2014/main" id="{8BAF4EB5-D94C-4E03-A09C-9185F9175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150" y="2924175"/>
                        <a:ext cx="73977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 name="Text Box 6">
            <a:extLst>
              <a:ext uri="{FF2B5EF4-FFF2-40B4-BE49-F238E27FC236}">
                <a16:creationId xmlns:a16="http://schemas.microsoft.com/office/drawing/2014/main" id="{AC655612-D8A9-4C34-B0CE-87A91185C7E2}"/>
              </a:ext>
            </a:extLst>
          </p:cNvPr>
          <p:cNvSpPr txBox="1">
            <a:spLocks noChangeArrowheads="1"/>
          </p:cNvSpPr>
          <p:nvPr userDrawn="1"/>
        </p:nvSpPr>
        <p:spPr bwMode="auto">
          <a:xfrm>
            <a:off x="1258888" y="2867025"/>
            <a:ext cx="4897437" cy="1282700"/>
          </a:xfrm>
          <a:prstGeom prst="rect">
            <a:avLst/>
          </a:prstGeom>
          <a:noFill/>
          <a:ln>
            <a:noFill/>
          </a:ln>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de-DE" altLang="de-DE" sz="2600" b="1"/>
              <a:t>Neuapostolische Kirche</a:t>
            </a:r>
            <a:br>
              <a:rPr lang="de-DE" altLang="de-DE" sz="2600" b="1"/>
            </a:br>
            <a:r>
              <a:rPr lang="de-DE" altLang="de-DE" sz="2600"/>
              <a:t>Nord- und Ostdeutschland</a:t>
            </a:r>
            <a:br>
              <a:rPr lang="de-DE" altLang="de-DE" sz="2600" b="1"/>
            </a:br>
            <a:endParaRPr lang="de-DE" altLang="de-DE" sz="2600" b="1"/>
          </a:p>
        </p:txBody>
      </p:sp>
      <p:sp>
        <p:nvSpPr>
          <p:cNvPr id="11" name="Textfeld 6">
            <a:extLst>
              <a:ext uri="{FF2B5EF4-FFF2-40B4-BE49-F238E27FC236}">
                <a16:creationId xmlns:a16="http://schemas.microsoft.com/office/drawing/2014/main" id="{641CC193-5A3B-4ABA-8A80-90857658EC0A}"/>
              </a:ext>
            </a:extLst>
          </p:cNvPr>
          <p:cNvSpPr txBox="1">
            <a:spLocks noChangeArrowheads="1"/>
          </p:cNvSpPr>
          <p:nvPr userDrawn="1"/>
        </p:nvSpPr>
        <p:spPr bwMode="auto">
          <a:xfrm>
            <a:off x="0" y="5500688"/>
            <a:ext cx="9144000" cy="1384300"/>
          </a:xfrm>
          <a:prstGeom prst="rect">
            <a:avLst/>
          </a:prstGeom>
          <a:solidFill>
            <a:schemeClr val="bg1"/>
          </a:solid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p:txBody>
      </p:sp>
      <p:sp>
        <p:nvSpPr>
          <p:cNvPr id="12" name="Textfeld 8">
            <a:extLst>
              <a:ext uri="{FF2B5EF4-FFF2-40B4-BE49-F238E27FC236}">
                <a16:creationId xmlns:a16="http://schemas.microsoft.com/office/drawing/2014/main" id="{39135FE6-63C6-4320-B788-30F3D87515D3}"/>
              </a:ext>
            </a:extLst>
          </p:cNvPr>
          <p:cNvSpPr txBox="1">
            <a:spLocks noChangeArrowheads="1"/>
          </p:cNvSpPr>
          <p:nvPr userDrawn="1"/>
        </p:nvSpPr>
        <p:spPr bwMode="auto">
          <a:xfrm>
            <a:off x="0" y="0"/>
            <a:ext cx="9144000" cy="1816100"/>
          </a:xfrm>
          <a:prstGeom prst="rect">
            <a:avLst/>
          </a:prstGeom>
          <a:solidFill>
            <a:schemeClr val="bg1"/>
          </a:solid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a:p>
            <a:pPr eaLnBrk="1" hangingPunct="1">
              <a:defRPr/>
            </a:pPr>
            <a:endParaRPr lang="de-DE">
              <a:ea typeface="+mn-ea"/>
            </a:endParaRPr>
          </a:p>
        </p:txBody>
      </p:sp>
    </p:spTree>
    <p:extLst>
      <p:ext uri="{BB962C8B-B14F-4D97-AF65-F5344CB8AC3E}">
        <p14:creationId xmlns:p14="http://schemas.microsoft.com/office/powerpoint/2010/main" val="287131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9F209394-8E50-4B08-818F-0F23DDB29AE3}"/>
              </a:ext>
            </a:extLst>
          </p:cNvPr>
          <p:cNvSpPr>
            <a:spLocks noGrp="1" noChangeArrowheads="1"/>
          </p:cNvSpPr>
          <p:nvPr>
            <p:ph type="body" idx="1"/>
          </p:nvPr>
        </p:nvSpPr>
        <p:spPr bwMode="auto">
          <a:xfrm>
            <a:off x="971550" y="1771650"/>
            <a:ext cx="72723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 name="Rectangle 2">
            <a:extLst>
              <a:ext uri="{FF2B5EF4-FFF2-40B4-BE49-F238E27FC236}">
                <a16:creationId xmlns:a16="http://schemas.microsoft.com/office/drawing/2014/main" id="{A9D40EB0-6931-4307-A239-8B643DF9CAEB}"/>
              </a:ext>
            </a:extLst>
          </p:cNvPr>
          <p:cNvSpPr>
            <a:spLocks noGrp="1" noChangeArrowheads="1"/>
          </p:cNvSpPr>
          <p:nvPr>
            <p:ph type="title"/>
          </p:nvPr>
        </p:nvSpPr>
        <p:spPr bwMode="auto">
          <a:xfrm>
            <a:off x="971550" y="981075"/>
            <a:ext cx="72723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de-DE" altLang="de-DE"/>
              <a:t>Titel durch Klicken bearbeiten</a:t>
            </a:r>
          </a:p>
        </p:txBody>
      </p:sp>
      <p:graphicFrame>
        <p:nvGraphicFramePr>
          <p:cNvPr id="1028" name="Object 16">
            <a:extLst>
              <a:ext uri="{FF2B5EF4-FFF2-40B4-BE49-F238E27FC236}">
                <a16:creationId xmlns:a16="http://schemas.microsoft.com/office/drawing/2014/main" id="{4A3E7811-A61D-4D70-A368-679DD69E4954}"/>
              </a:ext>
            </a:extLst>
          </p:cNvPr>
          <p:cNvGraphicFramePr>
            <a:graphicFrameLocks noChangeAspect="1"/>
          </p:cNvGraphicFramePr>
          <p:nvPr userDrawn="1"/>
        </p:nvGraphicFramePr>
        <p:xfrm>
          <a:off x="8316913" y="6021388"/>
          <a:ext cx="719137" cy="719137"/>
        </p:xfrm>
        <a:graphic>
          <a:graphicData uri="http://schemas.openxmlformats.org/presentationml/2006/ole">
            <mc:AlternateContent xmlns:mc="http://schemas.openxmlformats.org/markup-compatibility/2006">
              <mc:Choice xmlns:v="urn:schemas-microsoft-com:vml" Requires="v">
                <p:oleObj name="Image" r:id="rId12" imgW="2996825" imgH="2996825" progId="">
                  <p:embed/>
                </p:oleObj>
              </mc:Choice>
              <mc:Fallback>
                <p:oleObj name="Image" r:id="rId12" imgW="2996825" imgH="2996825" progId="">
                  <p:embed/>
                  <p:pic>
                    <p:nvPicPr>
                      <p:cNvPr id="1028" name="Object 16">
                        <a:extLst>
                          <a:ext uri="{FF2B5EF4-FFF2-40B4-BE49-F238E27FC236}">
                            <a16:creationId xmlns:a16="http://schemas.microsoft.com/office/drawing/2014/main" id="{4A3E7811-A61D-4D70-A368-679DD69E49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16913" y="6021388"/>
                        <a:ext cx="719137" cy="7191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0" name="Text Box 17">
            <a:extLst>
              <a:ext uri="{FF2B5EF4-FFF2-40B4-BE49-F238E27FC236}">
                <a16:creationId xmlns:a16="http://schemas.microsoft.com/office/drawing/2014/main" id="{C504116E-8407-4AB1-9E46-408D9FB15561}"/>
              </a:ext>
            </a:extLst>
          </p:cNvPr>
          <p:cNvSpPr txBox="1">
            <a:spLocks noChangeArrowheads="1"/>
          </p:cNvSpPr>
          <p:nvPr userDrawn="1"/>
        </p:nvSpPr>
        <p:spPr bwMode="auto">
          <a:xfrm>
            <a:off x="6227763" y="6356350"/>
            <a:ext cx="2089150" cy="457200"/>
          </a:xfrm>
          <a:prstGeom prst="rect">
            <a:avLst/>
          </a:prstGeom>
          <a:noFill/>
          <a:ln>
            <a:noFill/>
          </a:ln>
        </p:spPr>
        <p:txBody>
          <a:bodyPr anchor="b">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de-DE" altLang="de-DE" sz="1200" b="1">
                <a:cs typeface="Arial" panose="020B0604020202020204" pitchFamily="34" charset="0"/>
              </a:rPr>
              <a:t>Neuapostolische Kirche</a:t>
            </a:r>
            <a:br>
              <a:rPr lang="de-DE" altLang="de-DE" sz="1200">
                <a:cs typeface="Arial" panose="020B0604020202020204" pitchFamily="34" charset="0"/>
              </a:rPr>
            </a:br>
            <a:r>
              <a:rPr lang="de-DE" altLang="de-DE" sz="1200">
                <a:cs typeface="Arial" panose="020B0604020202020204" pitchFamily="34" charset="0"/>
              </a:rPr>
              <a:t>Nord- und Ostdeutschland</a:t>
            </a:r>
          </a:p>
        </p:txBody>
      </p:sp>
      <p:sp>
        <p:nvSpPr>
          <p:cNvPr id="1031" name="Rectangle 29">
            <a:extLst>
              <a:ext uri="{FF2B5EF4-FFF2-40B4-BE49-F238E27FC236}">
                <a16:creationId xmlns:a16="http://schemas.microsoft.com/office/drawing/2014/main" id="{62B50001-B52D-4C7F-AFCE-1399E84CFA5E}"/>
              </a:ext>
            </a:extLst>
          </p:cNvPr>
          <p:cNvSpPr>
            <a:spLocks noChangeArrowheads="1"/>
          </p:cNvSpPr>
          <p:nvPr userDrawn="1"/>
        </p:nvSpPr>
        <p:spPr bwMode="auto">
          <a:xfrm>
            <a:off x="827088" y="117475"/>
            <a:ext cx="723900" cy="719138"/>
          </a:xfrm>
          <a:prstGeom prst="rect">
            <a:avLst/>
          </a:prstGeom>
          <a:solidFill>
            <a:srgbClr val="5793C9"/>
          </a:solidFill>
          <a:ln>
            <a:noFill/>
          </a:ln>
          <a:extLst>
            <a:ext uri="{91240B29-F687-4f45-9708-019B960494DF}"/>
          </a:extLst>
        </p:spPr>
        <p:txBody>
          <a:bodyPr wrap="none"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sp>
        <p:nvSpPr>
          <p:cNvPr id="1057" name="Rectangle 33">
            <a:extLst>
              <a:ext uri="{FF2B5EF4-FFF2-40B4-BE49-F238E27FC236}">
                <a16:creationId xmlns:a16="http://schemas.microsoft.com/office/drawing/2014/main" id="{9A27501D-5B92-456E-8636-DE87E2F79EF7}"/>
              </a:ext>
            </a:extLst>
          </p:cNvPr>
          <p:cNvSpPr>
            <a:spLocks noGrp="1" noChangeArrowheads="1"/>
          </p:cNvSpPr>
          <p:nvPr>
            <p:ph type="sldNum" sz="quarter" idx="4"/>
          </p:nvPr>
        </p:nvSpPr>
        <p:spPr bwMode="auto">
          <a:xfrm>
            <a:off x="3671888" y="6454775"/>
            <a:ext cx="1800225"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r>
              <a:rPr lang="de-DE" altLang="de-DE"/>
              <a:t>Seite </a:t>
            </a:r>
            <a:fld id="{E6655570-1013-4607-96D7-402867449DC0}" type="slidenum">
              <a:rPr lang="de-DE" altLang="de-DE"/>
              <a:pPr/>
              <a:t>‹Nr.›</a:t>
            </a:fld>
            <a:endParaRPr lang="de-DE" altLang="de-DE"/>
          </a:p>
        </p:txBody>
      </p:sp>
      <p:sp>
        <p:nvSpPr>
          <p:cNvPr id="1034" name="Rectangle 39">
            <a:extLst>
              <a:ext uri="{FF2B5EF4-FFF2-40B4-BE49-F238E27FC236}">
                <a16:creationId xmlns:a16="http://schemas.microsoft.com/office/drawing/2014/main" id="{C0C83640-B012-4983-82D0-B8D261BDB288}"/>
              </a:ext>
            </a:extLst>
          </p:cNvPr>
          <p:cNvSpPr>
            <a:spLocks noChangeArrowheads="1"/>
          </p:cNvSpPr>
          <p:nvPr userDrawn="1"/>
        </p:nvSpPr>
        <p:spPr bwMode="auto">
          <a:xfrm>
            <a:off x="1692275" y="800100"/>
            <a:ext cx="7343775" cy="36513"/>
          </a:xfrm>
          <a:prstGeom prst="rect">
            <a:avLst/>
          </a:prstGeom>
          <a:solidFill>
            <a:srgbClr val="5793C9"/>
          </a:solidFill>
          <a:ln>
            <a:noFill/>
          </a:ln>
          <a:extLst>
            <a:ext uri="{91240B29-F687-4f45-9708-019B960494DF}"/>
          </a:extLst>
        </p:spPr>
        <p:txBody>
          <a:bodyPr wrap="none"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1033" name="Picture 40" descr="Deckkraft1">
            <a:extLst>
              <a:ext uri="{FF2B5EF4-FFF2-40B4-BE49-F238E27FC236}">
                <a16:creationId xmlns:a16="http://schemas.microsoft.com/office/drawing/2014/main" id="{C9A77F53-F277-49A4-A0C7-97382FA0A39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838200"/>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7" r:id="rId1"/>
    <p:sldLayoutId id="2147484022" r:id="rId2"/>
    <p:sldLayoutId id="2147484030" r:id="rId3"/>
    <p:sldLayoutId id="2147484023" r:id="rId4"/>
    <p:sldLayoutId id="2147484024" r:id="rId5"/>
    <p:sldLayoutId id="2147484025" r:id="rId6"/>
    <p:sldLayoutId id="2147484026" r:id="rId7"/>
    <p:sldLayoutId id="2147484031" r:id="rId8"/>
    <p:sldLayoutId id="2147484028" r:id="rId9"/>
    <p:sldLayoutId id="2147484029" r:id="rId10"/>
  </p:sldLayoutIdLst>
  <p:hf hdr="0"/>
  <p:txStyles>
    <p:titleStyle>
      <a:lvl1pPr algn="l" rtl="0" eaLnBrk="0" fontAlgn="base" hangingPunct="0">
        <a:spcBef>
          <a:spcPct val="0"/>
        </a:spcBef>
        <a:spcAft>
          <a:spcPct val="0"/>
        </a:spcAft>
        <a:defRPr sz="2500" b="1">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tx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300" b="1">
          <a:solidFill>
            <a:schemeClr val="tx1"/>
          </a:solidFill>
          <a:latin typeface="Arial" charset="0"/>
        </a:defRPr>
      </a:lvl6pPr>
      <a:lvl7pPr marL="914400" algn="l" rtl="0" fontAlgn="base">
        <a:spcBef>
          <a:spcPct val="0"/>
        </a:spcBef>
        <a:spcAft>
          <a:spcPct val="0"/>
        </a:spcAft>
        <a:defRPr sz="2300" b="1">
          <a:solidFill>
            <a:schemeClr val="tx1"/>
          </a:solidFill>
          <a:latin typeface="Arial" charset="0"/>
        </a:defRPr>
      </a:lvl7pPr>
      <a:lvl8pPr marL="1371600" algn="l" rtl="0" fontAlgn="base">
        <a:spcBef>
          <a:spcPct val="0"/>
        </a:spcBef>
        <a:spcAft>
          <a:spcPct val="0"/>
        </a:spcAft>
        <a:defRPr sz="2300" b="1">
          <a:solidFill>
            <a:schemeClr val="tx1"/>
          </a:solidFill>
          <a:latin typeface="Arial" charset="0"/>
        </a:defRPr>
      </a:lvl8pPr>
      <a:lvl9pPr marL="1828800" algn="l" rtl="0" fontAlgn="base">
        <a:spcBef>
          <a:spcPct val="0"/>
        </a:spcBef>
        <a:spcAft>
          <a:spcPct val="0"/>
        </a:spcAft>
        <a:defRPr sz="2300" b="1">
          <a:solidFill>
            <a:schemeClr val="tx1"/>
          </a:solidFill>
          <a:latin typeface="Arial" charset="0"/>
        </a:defRPr>
      </a:lvl9pPr>
    </p:titleStyle>
    <p:bodyStyle>
      <a:lvl1pPr marL="342900" indent="-342900" algn="l" rtl="0" eaLnBrk="0" fontAlgn="base" hangingPunct="0">
        <a:spcBef>
          <a:spcPct val="20000"/>
        </a:spcBef>
        <a:spcAft>
          <a:spcPct val="0"/>
        </a:spcAft>
        <a:buClr>
          <a:srgbClr val="5793C9"/>
        </a:buClr>
        <a:buFont typeface="Wingdings" panose="05000000000000000000" pitchFamily="2" charset="2"/>
        <a:buChar char="§"/>
        <a:defRPr sz="23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6C8FC9"/>
        </a:buClr>
        <a:buSzPct val="85000"/>
        <a:buFont typeface="Arial" panose="020B0604020202020204" pitchFamily="34" charset="0"/>
        <a:buChar char="–"/>
        <a:defRPr sz="21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6C8FC9"/>
        </a:buClr>
        <a:buChar char="•"/>
        <a:defRPr sz="19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6C8FC9"/>
        </a:buClr>
        <a:buFont typeface="Arial" panose="020B0604020202020204" pitchFamily="34" charset="0"/>
        <a:buChar char="-"/>
        <a:defRPr sz="17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6C8FC9"/>
        </a:buClr>
        <a:buFont typeface="Arial" panose="020B0604020202020204" pitchFamily="34" charset="0"/>
        <a:buChar char="·"/>
        <a:defRPr sz="15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6C8FC9"/>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6C8FC9"/>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6C8FC9"/>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6C8FC9"/>
        </a:buClr>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3">
            <a:extLst>
              <a:ext uri="{FF2B5EF4-FFF2-40B4-BE49-F238E27FC236}">
                <a16:creationId xmlns:a16="http://schemas.microsoft.com/office/drawing/2014/main" id="{5530B69F-3F7E-4588-99F0-A92BECD1C5A8}"/>
              </a:ext>
            </a:extLst>
          </p:cNvPr>
          <p:cNvSpPr>
            <a:spLocks noGrp="1" noChangeArrowheads="1"/>
          </p:cNvSpPr>
          <p:nvPr>
            <p:ph type="ctrTitle"/>
          </p:nvPr>
        </p:nvSpPr>
        <p:spPr>
          <a:xfrm>
            <a:off x="1690688" y="2997200"/>
            <a:ext cx="6553200" cy="1511920"/>
          </a:xfrm>
        </p:spPr>
        <p:txBody>
          <a:bodyPr/>
          <a:lstStyle/>
          <a:p>
            <a:r>
              <a:rPr lang="de-DE" altLang="de-DE" sz="2200" dirty="0"/>
              <a:t>Kampagne 2025 „Frieden ohne Ende“:</a:t>
            </a:r>
            <a:br>
              <a:rPr lang="de-DE" altLang="de-DE" sz="2200" dirty="0"/>
            </a:br>
            <a:br>
              <a:rPr lang="de-DE" altLang="de-DE" sz="2200" dirty="0"/>
            </a:br>
            <a:r>
              <a:rPr lang="de-DE" altLang="de-DE" sz="2200" dirty="0"/>
              <a:t>Präsentation für Gemeinden und Gruppen</a:t>
            </a:r>
            <a:br>
              <a:rPr lang="de-DE" altLang="de-DE" sz="2200" dirty="0"/>
            </a:br>
            <a:r>
              <a:rPr lang="de-DE" altLang="de-DE" sz="2200" dirty="0"/>
              <a:t>in der Gebietskirche Nord- und Ostdeutschland</a:t>
            </a:r>
          </a:p>
        </p:txBody>
      </p:sp>
      <p:sp>
        <p:nvSpPr>
          <p:cNvPr id="7171" name="Untertitel 3">
            <a:extLst>
              <a:ext uri="{FF2B5EF4-FFF2-40B4-BE49-F238E27FC236}">
                <a16:creationId xmlns:a16="http://schemas.microsoft.com/office/drawing/2014/main" id="{E77B85F2-BD6F-40EF-ABAC-C0411F88BDD9}"/>
              </a:ext>
            </a:extLst>
          </p:cNvPr>
          <p:cNvSpPr>
            <a:spLocks noGrp="1" noChangeArrowheads="1"/>
          </p:cNvSpPr>
          <p:nvPr>
            <p:ph type="subTitle" idx="1"/>
          </p:nvPr>
        </p:nvSpPr>
        <p:spPr>
          <a:xfrm>
            <a:off x="1690688" y="5012382"/>
            <a:ext cx="5095890" cy="1008906"/>
          </a:xfrm>
        </p:spPr>
        <p:txBody>
          <a:bodyPr/>
          <a:lstStyle/>
          <a:p>
            <a:r>
              <a:rPr lang="de-DE" altLang="de-DE" sz="1700" b="1" dirty="0"/>
              <a:t>Weltfriedenstag 2025 (So., 21. September 2025)</a:t>
            </a:r>
          </a:p>
          <a:p>
            <a:endParaRPr lang="de-DE" altLang="de-DE" sz="1600" dirty="0"/>
          </a:p>
          <a:p>
            <a:r>
              <a:rPr lang="de-DE" altLang="de-DE" sz="1600" dirty="0"/>
              <a:t>Stand: 8.01.2025</a:t>
            </a:r>
          </a:p>
        </p:txBody>
      </p:sp>
      <p:sp>
        <p:nvSpPr>
          <p:cNvPr id="4" name="Rechteck 3"/>
          <p:cNvSpPr/>
          <p:nvPr/>
        </p:nvSpPr>
        <p:spPr bwMode="auto">
          <a:xfrm>
            <a:off x="357158" y="571480"/>
            <a:ext cx="6429420" cy="26060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pic>
        <p:nvPicPr>
          <p:cNvPr id="3" name="Grafik 2" descr="Ein Bild, das Text, Logo, Schrift, Grafiken enthält.&#10;&#10;Automatisch generierte Beschreibung">
            <a:extLst>
              <a:ext uri="{FF2B5EF4-FFF2-40B4-BE49-F238E27FC236}">
                <a16:creationId xmlns:a16="http://schemas.microsoft.com/office/drawing/2014/main" id="{C85FBFDF-8669-41F1-EADC-4653460F1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62" y="857036"/>
            <a:ext cx="3599645" cy="2320483"/>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B2121-1352-8116-DD4D-05EF92860230}"/>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41B84FEE-B4B8-626D-C359-6EC396683131}"/>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9E0DC095-27F3-81E1-83DC-15A6FAD40C43}"/>
              </a:ext>
            </a:extLst>
          </p:cNvPr>
          <p:cNvSpPr>
            <a:spLocks noGrp="1"/>
          </p:cNvSpPr>
          <p:nvPr>
            <p:ph type="title"/>
          </p:nvPr>
        </p:nvSpPr>
        <p:spPr>
          <a:xfrm>
            <a:off x="1738281" y="981075"/>
            <a:ext cx="6505606" cy="574675"/>
          </a:xfrm>
        </p:spPr>
        <p:txBody>
          <a:bodyPr/>
          <a:lstStyle/>
          <a:p>
            <a:r>
              <a:rPr lang="de-DE" sz="2200" dirty="0"/>
              <a:t>Und los geht´s!</a:t>
            </a:r>
          </a:p>
        </p:txBody>
      </p:sp>
      <p:sp>
        <p:nvSpPr>
          <p:cNvPr id="7" name="Textplatzhalter 6">
            <a:extLst>
              <a:ext uri="{FF2B5EF4-FFF2-40B4-BE49-F238E27FC236}">
                <a16:creationId xmlns:a16="http://schemas.microsoft.com/office/drawing/2014/main" id="{5F14E94C-58A9-0A79-362A-B5F2FCDEBEC7}"/>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DB6A8C22-AE00-CC67-531A-853434F684F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10</a:t>
            </a:fld>
            <a:endParaRPr lang="de-DE" altLang="de-DE" sz="1000"/>
          </a:p>
        </p:txBody>
      </p:sp>
      <p:sp>
        <p:nvSpPr>
          <p:cNvPr id="10" name="Inhaltsplatzhalter 9">
            <a:extLst>
              <a:ext uri="{FF2B5EF4-FFF2-40B4-BE49-F238E27FC236}">
                <a16:creationId xmlns:a16="http://schemas.microsoft.com/office/drawing/2014/main" id="{A471521B-372D-E9E0-AE8C-952F2B442F28}"/>
              </a:ext>
            </a:extLst>
          </p:cNvPr>
          <p:cNvSpPr>
            <a:spLocks noGrp="1"/>
          </p:cNvSpPr>
          <p:nvPr>
            <p:ph idx="1"/>
          </p:nvPr>
        </p:nvSpPr>
        <p:spPr>
          <a:xfrm>
            <a:off x="1738282" y="1730883"/>
            <a:ext cx="6722150" cy="4361942"/>
          </a:xfrm>
        </p:spPr>
        <p:txBody>
          <a:bodyPr/>
          <a:lstStyle/>
          <a:p>
            <a:pPr marL="0" indent="0">
              <a:buFont typeface="Wingdings" panose="05000000000000000000" pitchFamily="2" charset="2"/>
              <a:buNone/>
              <a:defRPr/>
            </a:pPr>
            <a:endParaRPr lang="de-DE" altLang="de-DE" sz="200" b="1" dirty="0"/>
          </a:p>
          <a:p>
            <a:pPr>
              <a:defRPr/>
            </a:pPr>
            <a:r>
              <a:rPr lang="de-DE" b="1" dirty="0">
                <a:solidFill>
                  <a:schemeClr val="tx2">
                    <a:lumMod val="60000"/>
                    <a:lumOff val="40000"/>
                  </a:schemeClr>
                </a:solidFill>
              </a:rPr>
              <a:t>JETZT den Termin in alle Terminplanungen für 2025 eintragen und berücksichtigen!</a:t>
            </a:r>
          </a:p>
          <a:p>
            <a:pPr>
              <a:defRPr/>
            </a:pPr>
            <a:endParaRPr lang="de-DE" sz="1000" dirty="0"/>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b="1" i="0"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JETZT Thema in den Jahresplanungen 2025!      </a:t>
            </a:r>
            <a:r>
              <a:rPr kumimoji="0" lang="de-DE" altLang="de-DE" sz="2000" b="0" i="0" u="none" strike="noStrike" kern="0" cap="none" spc="0" normalizeH="0" baseline="0" noProof="0" dirty="0">
                <a:ln>
                  <a:noFill/>
                </a:ln>
                <a:solidFill>
                  <a:prstClr val="black"/>
                </a:solidFill>
                <a:effectLst/>
                <a:uLnTx/>
                <a:uFillTx/>
                <a:latin typeface="Arial"/>
                <a:ea typeface="MS PGothic" panose="020B0600070205080204" pitchFamily="34" charset="-128"/>
              </a:rPr>
              <a:t>Auf fortlaufend und schrittweise veröffentlichte Infos, PowerPoint-Präsentationen (für interne und externe Kommunikation), Ideenpool, Formulare („Bewerbung“) usw. im Internet achten bzw. hinweisen: </a:t>
            </a:r>
          </a:p>
          <a:p>
            <a:pPr marL="0" marR="0" lvl="0" indent="0" algn="l" defTabSz="914400" rtl="0" eaLnBrk="0" fontAlgn="base" latinLnBrk="0" hangingPunct="0">
              <a:lnSpc>
                <a:spcPct val="100000"/>
              </a:lnSpc>
              <a:spcBef>
                <a:spcPct val="20000"/>
              </a:spcBef>
              <a:spcAft>
                <a:spcPct val="0"/>
              </a:spcAft>
              <a:buClr>
                <a:srgbClr val="5793C9"/>
              </a:buClr>
              <a:buSzTx/>
              <a:buNone/>
              <a:tabLst/>
              <a:defRPr/>
            </a:pPr>
            <a:r>
              <a:rPr lang="de-DE" altLang="de-DE" sz="2000" dirty="0">
                <a:solidFill>
                  <a:prstClr val="black"/>
                </a:solidFill>
                <a:latin typeface="Arial"/>
              </a:rPr>
              <a:t>	</a:t>
            </a:r>
            <a:r>
              <a:rPr kumimoji="0" lang="de-DE" altLang="de-DE" sz="2000" b="1" i="0" u="none" strike="noStrike" kern="0" cap="none" spc="0" normalizeH="0" baseline="0" noProof="0" dirty="0">
                <a:ln>
                  <a:noFill/>
                </a:ln>
                <a:solidFill>
                  <a:prstClr val="black"/>
                </a:solidFill>
                <a:effectLst/>
                <a:uLnTx/>
                <a:uFillTx/>
                <a:latin typeface="Arial"/>
                <a:ea typeface="MS PGothic" panose="020B0600070205080204" pitchFamily="34" charset="-128"/>
              </a:rPr>
              <a:t>https:// friedenohneende.nak-nordost.de</a:t>
            </a:r>
          </a:p>
          <a:p>
            <a:pPr marL="0" marR="0" lvl="0" indent="0" algn="l" defTabSz="914400" rtl="0" eaLnBrk="0" fontAlgn="base" latinLnBrk="0" hangingPunct="0">
              <a:lnSpc>
                <a:spcPct val="100000"/>
              </a:lnSpc>
              <a:spcBef>
                <a:spcPct val="20000"/>
              </a:spcBef>
              <a:spcAft>
                <a:spcPct val="0"/>
              </a:spcAft>
              <a:buClr>
                <a:srgbClr val="5793C9"/>
              </a:buClr>
              <a:buSzTx/>
              <a:buNone/>
              <a:tabLst/>
              <a:defRPr/>
            </a:pPr>
            <a:endParaRPr kumimoji="0" lang="de-DE" altLang="de-DE" sz="1000" b="1"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lvl="0">
              <a:defRPr/>
            </a:pPr>
            <a:r>
              <a:rPr kumimoji="0" lang="de-DE" sz="2000" b="1" i="0" u="none" strike="noStrike" kern="0" cap="none" spc="0" normalizeH="0" baseline="0" noProof="0" dirty="0">
                <a:ln>
                  <a:noFill/>
                </a:ln>
                <a:solidFill>
                  <a:prstClr val="black"/>
                </a:solidFill>
                <a:effectLst/>
                <a:uLnTx/>
                <a:uFillTx/>
                <a:latin typeface="Arial"/>
                <a:ea typeface="MS PGothic" panose="020B0600070205080204" pitchFamily="34" charset="-128"/>
              </a:rPr>
              <a:t>Aus der Gebietskirche: </a:t>
            </a:r>
            <a:r>
              <a:rPr kumimoji="0" lang="de-DE" sz="2000" i="0" u="none" strike="noStrike" kern="0" cap="none" spc="0" normalizeH="0" baseline="0" noProof="0" dirty="0">
                <a:ln>
                  <a:noFill/>
                </a:ln>
                <a:solidFill>
                  <a:prstClr val="black"/>
                </a:solidFill>
                <a:effectLst/>
                <a:uLnTx/>
                <a:uFillTx/>
                <a:latin typeface="Arial"/>
                <a:ea typeface="MS PGothic" panose="020B0600070205080204" pitchFamily="34" charset="-128"/>
              </a:rPr>
              <a:t>regelmäßig Erinnerung, Neuigkeiten usw. (in den Gemeindebriefen und in den Online Medien </a:t>
            </a:r>
            <a:r>
              <a:rPr lang="de-DE" sz="2000" dirty="0">
                <a:solidFill>
                  <a:prstClr val="black"/>
                </a:solidFill>
              </a:rPr>
              <a:t>der Gebietskirche)</a:t>
            </a:r>
            <a:endParaRPr kumimoji="0" lang="de-DE" sz="2000"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rgbClr val="5793C9"/>
              </a:buClr>
              <a:buSzTx/>
              <a:buNone/>
              <a:tabLst/>
              <a:defRPr/>
            </a:pPr>
            <a:endParaRPr kumimoji="0" lang="de-DE" altLang="de-DE" b="0" i="0" u="none" strike="noStrike" kern="0" cap="none" spc="0" normalizeH="0" baseline="0" noProof="0" dirty="0">
              <a:ln>
                <a:noFill/>
              </a:ln>
              <a:solidFill>
                <a:prstClr val="black"/>
              </a:solidFill>
              <a:effectLst/>
              <a:uLnTx/>
              <a:uFillTx/>
              <a:latin typeface="Arial"/>
              <a:ea typeface="MS PGothic" panose="020B0600070205080204" pitchFamily="34" charset="-128"/>
            </a:endParaRPr>
          </a:p>
        </p:txBody>
      </p:sp>
      <p:pic>
        <p:nvPicPr>
          <p:cNvPr id="3" name="Grafik 2" descr="Ein Bild, das Text, Logo, Schrift, Grafiken enthält.&#10;&#10;Automatisch generierte Beschreibung">
            <a:extLst>
              <a:ext uri="{FF2B5EF4-FFF2-40B4-BE49-F238E27FC236}">
                <a16:creationId xmlns:a16="http://schemas.microsoft.com/office/drawing/2014/main" id="{92C39C2F-612D-90C0-0F19-497BE50C9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28339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7A07-5E3E-5B9B-9229-3DA2999063F5}"/>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A002F6F5-343E-75AB-6468-0E9C1AA99482}"/>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997E3C42-3147-7144-15A6-BF9D15AE9530}"/>
              </a:ext>
            </a:extLst>
          </p:cNvPr>
          <p:cNvSpPr>
            <a:spLocks noGrp="1"/>
          </p:cNvSpPr>
          <p:nvPr>
            <p:ph type="title"/>
          </p:nvPr>
        </p:nvSpPr>
        <p:spPr>
          <a:xfrm>
            <a:off x="1738281" y="981075"/>
            <a:ext cx="6505606" cy="574675"/>
          </a:xfrm>
        </p:spPr>
        <p:txBody>
          <a:bodyPr/>
          <a:lstStyle/>
          <a:p>
            <a:r>
              <a:rPr lang="de-DE" sz="2200" dirty="0"/>
              <a:t>Infos zur Kampagne und Kontakt</a:t>
            </a:r>
          </a:p>
        </p:txBody>
      </p:sp>
      <p:sp>
        <p:nvSpPr>
          <p:cNvPr id="7" name="Textplatzhalter 6">
            <a:extLst>
              <a:ext uri="{FF2B5EF4-FFF2-40B4-BE49-F238E27FC236}">
                <a16:creationId xmlns:a16="http://schemas.microsoft.com/office/drawing/2014/main" id="{EC10AAD4-F3A9-A40D-146D-B1BF9F469557}"/>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45473CAE-A851-2FA6-003B-1E95E8ACC63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11</a:t>
            </a:fld>
            <a:endParaRPr lang="de-DE" altLang="de-DE" sz="1000"/>
          </a:p>
        </p:txBody>
      </p:sp>
      <p:sp>
        <p:nvSpPr>
          <p:cNvPr id="10" name="Inhaltsplatzhalter 9">
            <a:extLst>
              <a:ext uri="{FF2B5EF4-FFF2-40B4-BE49-F238E27FC236}">
                <a16:creationId xmlns:a16="http://schemas.microsoft.com/office/drawing/2014/main" id="{8EB3A126-0A78-877B-F874-BC63B37DE22D}"/>
              </a:ext>
            </a:extLst>
          </p:cNvPr>
          <p:cNvSpPr>
            <a:spLocks noGrp="1"/>
          </p:cNvSpPr>
          <p:nvPr>
            <p:ph idx="1"/>
          </p:nvPr>
        </p:nvSpPr>
        <p:spPr>
          <a:xfrm>
            <a:off x="1738282" y="1771650"/>
            <a:ext cx="6505606" cy="4321175"/>
          </a:xfrm>
        </p:spPr>
        <p:txBody>
          <a:bodyPr/>
          <a:lstStyle/>
          <a:p>
            <a:pPr marL="0" indent="0">
              <a:buFont typeface="Wingdings" panose="05000000000000000000" pitchFamily="2" charset="2"/>
              <a:buNone/>
              <a:defRPr/>
            </a:pPr>
            <a:endParaRPr lang="de-DE" altLang="de-DE" sz="200" b="1" dirty="0"/>
          </a:p>
          <a:p>
            <a:pPr>
              <a:defRPr/>
            </a:pPr>
            <a:endParaRPr lang="de-DE" sz="1000" dirty="0"/>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sz="2200" b="0" i="0" u="none" strike="noStrike" kern="0" cap="none" spc="0" normalizeH="0" baseline="0" noProof="0" dirty="0">
                <a:ln>
                  <a:noFill/>
                </a:ln>
                <a:solidFill>
                  <a:prstClr val="black"/>
                </a:solidFill>
                <a:effectLst/>
                <a:uLnTx/>
                <a:uFillTx/>
                <a:latin typeface="Arial"/>
                <a:ea typeface="MS PGothic" panose="020B0600070205080204" pitchFamily="34" charset="-128"/>
              </a:rPr>
              <a:t>Im Internet (fortlaufende Aktualisierung):</a:t>
            </a:r>
          </a:p>
          <a:p>
            <a:pPr marL="0" marR="0" lvl="0" indent="0" algn="l" defTabSz="914400" rtl="0" eaLnBrk="0" fontAlgn="base" latinLnBrk="0" hangingPunct="0">
              <a:lnSpc>
                <a:spcPct val="100000"/>
              </a:lnSpc>
              <a:spcBef>
                <a:spcPct val="20000"/>
              </a:spcBef>
              <a:spcAft>
                <a:spcPct val="0"/>
              </a:spcAft>
              <a:buClr>
                <a:srgbClr val="5793C9"/>
              </a:buClr>
              <a:buSzTx/>
              <a:buNone/>
              <a:tabLst/>
              <a:defRPr/>
            </a:pPr>
            <a:r>
              <a:rPr kumimoji="0" lang="de-DE" altLang="de-DE" sz="2200" b="1" i="0" u="none" strike="noStrike" kern="0" cap="none" spc="0" normalizeH="0" baseline="0" noProof="0" dirty="0">
                <a:ln>
                  <a:noFill/>
                </a:ln>
                <a:solidFill>
                  <a:prstClr val="black"/>
                </a:solidFill>
                <a:effectLst/>
                <a:uLnTx/>
                <a:uFillTx/>
                <a:latin typeface="Arial"/>
                <a:ea typeface="MS PGothic" panose="020B0600070205080204" pitchFamily="34" charset="-128"/>
              </a:rPr>
              <a:t>	https:// friedenohneende.nak-nordost.de</a:t>
            </a:r>
            <a:endParaRPr kumimoji="0" lang="de-DE" altLang="de-DE" sz="2200" b="0"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endParaRPr kumimoji="0" lang="de-DE" altLang="de-DE" sz="2200" b="0"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sz="2200" i="0" u="none" strike="noStrike" kern="0" cap="none" spc="0" normalizeH="0" baseline="0" noProof="0" dirty="0">
                <a:ln>
                  <a:noFill/>
                </a:ln>
                <a:solidFill>
                  <a:prstClr val="black"/>
                </a:solidFill>
                <a:effectLst/>
                <a:uLnTx/>
                <a:uFillTx/>
                <a:latin typeface="Arial"/>
                <a:ea typeface="MS PGothic" panose="020B0600070205080204" pitchFamily="34" charset="-128"/>
              </a:rPr>
              <a:t>Per E-Mail </a:t>
            </a:r>
            <a:r>
              <a:rPr kumimoji="0" lang="de-DE" altLang="de-DE" sz="2200" b="0" i="0" u="none" strike="noStrike" kern="0" cap="none" spc="0" normalizeH="0" baseline="0" noProof="0" dirty="0">
                <a:ln>
                  <a:noFill/>
                </a:ln>
                <a:solidFill>
                  <a:prstClr val="black"/>
                </a:solidFill>
                <a:effectLst/>
                <a:uLnTx/>
                <a:uFillTx/>
                <a:latin typeface="Arial"/>
                <a:ea typeface="MS PGothic" panose="020B0600070205080204" pitchFamily="34" charset="-128"/>
              </a:rPr>
              <a:t>bei Fragen und Anmerkungen:</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r>
              <a:rPr kumimoji="0" lang="de-DE" altLang="de-DE" sz="2200" b="0" i="0" u="none" strike="noStrike" kern="0" cap="none" spc="0" normalizeH="0" baseline="0" noProof="0" dirty="0">
                <a:ln>
                  <a:noFill/>
                </a:ln>
                <a:solidFill>
                  <a:prstClr val="black"/>
                </a:solidFill>
                <a:effectLst/>
                <a:uLnTx/>
                <a:uFillTx/>
                <a:latin typeface="Arial"/>
                <a:ea typeface="MS PGothic" panose="020B0600070205080204" pitchFamily="34" charset="-128"/>
              </a:rPr>
              <a:t>		</a:t>
            </a:r>
            <a:r>
              <a:rPr kumimoji="0" lang="de-DE" altLang="de-DE" sz="2200" b="1" i="0" u="none" strike="noStrike" kern="0" cap="none" spc="0" normalizeH="0" baseline="0" noProof="0" dirty="0" err="1">
                <a:ln>
                  <a:noFill/>
                </a:ln>
                <a:solidFill>
                  <a:prstClr val="black"/>
                </a:solidFill>
                <a:effectLst/>
                <a:uLnTx/>
                <a:uFillTx/>
                <a:latin typeface="Arial"/>
                <a:ea typeface="MS PGothic" panose="020B0600070205080204" pitchFamily="34" charset="-128"/>
              </a:rPr>
              <a:t>kommunikation@nak-nordost</a:t>
            </a:r>
            <a:r>
              <a:rPr lang="de-DE" altLang="de-DE" sz="2200" b="1" dirty="0">
                <a:solidFill>
                  <a:prstClr val="black"/>
                </a:solidFill>
                <a:latin typeface="Arial"/>
              </a:rPr>
              <a:t>.de</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endParaRPr kumimoji="0" lang="de-DE" altLang="de-DE" sz="2200" b="0"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endPar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Arbeitsgruppe der Gebietskirche Nord- und Ostdeutschland: </a:t>
            </a:r>
            <a:endParaRPr lang="de-DE" altLang="de-DE" sz="1700" dirty="0">
              <a:solidFill>
                <a:prstClr val="black"/>
              </a:solidFill>
              <a:latin typeface="Arial"/>
            </a:endParaRPr>
          </a:p>
          <a:p>
            <a:pPr marR="0" lvl="0" algn="l" defTabSz="914400" rtl="0" eaLnBrk="0" fontAlgn="base" latinLnBrk="0" hangingPunct="0">
              <a:lnSpc>
                <a:spcPct val="100000"/>
              </a:lnSpc>
              <a:spcBef>
                <a:spcPct val="20000"/>
              </a:spcBef>
              <a:spcAft>
                <a:spcPct val="0"/>
              </a:spcAft>
              <a:buClr>
                <a:srgbClr val="5793C9"/>
              </a:buClr>
              <a:buSzTx/>
              <a:buFont typeface="Symbol" panose="05050102010706020507" pitchFamily="18" charset="2"/>
              <a:buChar char="-"/>
              <a:tabLst/>
              <a:defRPr/>
            </a:pP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Björn Renz, Laura Schulze, Jens Lange sowie Fachberater/innen Kommunikation aus den sechs Apostelbereichen unserer Gebietskirche</a:t>
            </a:r>
          </a:p>
        </p:txBody>
      </p:sp>
      <p:pic>
        <p:nvPicPr>
          <p:cNvPr id="3" name="Grafik 2" descr="Ein Bild, das Text, Logo, Schrift, Grafiken enthält.&#10;&#10;Automatisch generierte Beschreibung">
            <a:extLst>
              <a:ext uri="{FF2B5EF4-FFF2-40B4-BE49-F238E27FC236}">
                <a16:creationId xmlns:a16="http://schemas.microsoft.com/office/drawing/2014/main" id="{7113803F-F837-FB39-4AC2-41C870FB3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409032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058E-B9FA-5787-1389-D2CFD957A21A}"/>
            </a:ext>
          </a:extLst>
        </p:cNvPr>
        <p:cNvGrpSpPr/>
        <p:nvPr/>
      </p:nvGrpSpPr>
      <p:grpSpPr>
        <a:xfrm>
          <a:off x="0" y="0"/>
          <a:ext cx="0" cy="0"/>
          <a:chOff x="0" y="0"/>
          <a:chExt cx="0" cy="0"/>
        </a:xfrm>
      </p:grpSpPr>
      <p:sp>
        <p:nvSpPr>
          <p:cNvPr id="7170" name="Titel 3">
            <a:extLst>
              <a:ext uri="{FF2B5EF4-FFF2-40B4-BE49-F238E27FC236}">
                <a16:creationId xmlns:a16="http://schemas.microsoft.com/office/drawing/2014/main" id="{5038DD54-F39B-BCDB-FC4C-E15D0CD7A5FF}"/>
              </a:ext>
            </a:extLst>
          </p:cNvPr>
          <p:cNvSpPr>
            <a:spLocks noGrp="1" noChangeArrowheads="1"/>
          </p:cNvSpPr>
          <p:nvPr>
            <p:ph type="ctrTitle"/>
          </p:nvPr>
        </p:nvSpPr>
        <p:spPr>
          <a:xfrm>
            <a:off x="1690688" y="2997200"/>
            <a:ext cx="6553200" cy="1655936"/>
          </a:xfrm>
        </p:spPr>
        <p:txBody>
          <a:bodyPr/>
          <a:lstStyle/>
          <a:p>
            <a:pPr algn="ctr"/>
            <a:r>
              <a:rPr lang="de-DE" altLang="de-DE" sz="2500" dirty="0"/>
              <a:t>Vielen Dank für deine Aufmerksamkeit und DEINE Unterstützung </a:t>
            </a:r>
            <a:br>
              <a:rPr lang="de-DE" altLang="de-DE" sz="2500" dirty="0"/>
            </a:br>
            <a:r>
              <a:rPr lang="de-DE" altLang="de-DE" sz="2500" dirty="0"/>
              <a:t>der Kampagne „Frieden ohne Ende“!</a:t>
            </a:r>
            <a:endParaRPr lang="de-DE" altLang="de-DE" sz="2200" dirty="0"/>
          </a:p>
        </p:txBody>
      </p:sp>
      <p:sp>
        <p:nvSpPr>
          <p:cNvPr id="7171" name="Untertitel 3">
            <a:extLst>
              <a:ext uri="{FF2B5EF4-FFF2-40B4-BE49-F238E27FC236}">
                <a16:creationId xmlns:a16="http://schemas.microsoft.com/office/drawing/2014/main" id="{A5562DBD-41FF-C404-B6E5-B7150D7203BC}"/>
              </a:ext>
            </a:extLst>
          </p:cNvPr>
          <p:cNvSpPr>
            <a:spLocks noGrp="1" noChangeArrowheads="1"/>
          </p:cNvSpPr>
          <p:nvPr>
            <p:ph type="subTitle" idx="1"/>
          </p:nvPr>
        </p:nvSpPr>
        <p:spPr>
          <a:xfrm>
            <a:off x="1690688" y="5157192"/>
            <a:ext cx="6553200" cy="864096"/>
          </a:xfrm>
        </p:spPr>
        <p:txBody>
          <a:bodyPr/>
          <a:lstStyle/>
          <a:p>
            <a:endParaRPr lang="de-DE" altLang="de-DE" sz="1400" dirty="0"/>
          </a:p>
        </p:txBody>
      </p:sp>
      <p:sp>
        <p:nvSpPr>
          <p:cNvPr id="4" name="Rechteck 3">
            <a:extLst>
              <a:ext uri="{FF2B5EF4-FFF2-40B4-BE49-F238E27FC236}">
                <a16:creationId xmlns:a16="http://schemas.microsoft.com/office/drawing/2014/main" id="{800E5416-5B19-825F-87C6-CCF2615701D4}"/>
              </a:ext>
            </a:extLst>
          </p:cNvPr>
          <p:cNvSpPr/>
          <p:nvPr/>
        </p:nvSpPr>
        <p:spPr bwMode="auto">
          <a:xfrm>
            <a:off x="357158" y="571480"/>
            <a:ext cx="6429420" cy="26060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pic>
        <p:nvPicPr>
          <p:cNvPr id="3" name="Grafik 2" descr="Ein Bild, das Text, Logo, Schrift, Grafiken enthält.&#10;&#10;Automatisch generierte Beschreibung">
            <a:extLst>
              <a:ext uri="{FF2B5EF4-FFF2-40B4-BE49-F238E27FC236}">
                <a16:creationId xmlns:a16="http://schemas.microsoft.com/office/drawing/2014/main" id="{F2ABADA3-4DFE-93D5-EDED-B8DA39AB1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62" y="857036"/>
            <a:ext cx="3599645" cy="2320483"/>
          </a:xfrm>
          <a:prstGeom prst="rect">
            <a:avLst/>
          </a:prstGeom>
          <a:ln>
            <a:noFill/>
          </a:ln>
        </p:spPr>
      </p:pic>
    </p:spTree>
    <p:extLst>
      <p:ext uri="{BB962C8B-B14F-4D97-AF65-F5344CB8AC3E}">
        <p14:creationId xmlns:p14="http://schemas.microsoft.com/office/powerpoint/2010/main" val="209293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B89238D9-5543-4603-94A1-9AFA305657D5}"/>
              </a:ext>
            </a:extLst>
          </p:cNvPr>
          <p:cNvSpPr>
            <a:spLocks noGrp="1"/>
          </p:cNvSpPr>
          <p:nvPr>
            <p:ph type="title"/>
          </p:nvPr>
        </p:nvSpPr>
        <p:spPr>
          <a:xfrm>
            <a:off x="1738281" y="981075"/>
            <a:ext cx="6505606" cy="574675"/>
          </a:xfrm>
        </p:spPr>
        <p:txBody>
          <a:bodyPr/>
          <a:lstStyle/>
          <a:p>
            <a:r>
              <a:rPr lang="de-DE" sz="2200" dirty="0"/>
              <a:t>Warum eine Kampagne zum Thema „Frieden“?</a:t>
            </a:r>
          </a:p>
        </p:txBody>
      </p:sp>
      <p:sp>
        <p:nvSpPr>
          <p:cNvPr id="7" name="Textplatzhalter 6">
            <a:extLst>
              <a:ext uri="{FF2B5EF4-FFF2-40B4-BE49-F238E27FC236}">
                <a16:creationId xmlns:a16="http://schemas.microsoft.com/office/drawing/2014/main" id="{55229028-31B1-48C3-878E-0AB7CA544682}"/>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7313C2DD-CA29-4EA7-A325-E1B90958520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2</a:t>
            </a:fld>
            <a:endParaRPr lang="de-DE" altLang="de-DE" sz="1000"/>
          </a:p>
        </p:txBody>
      </p:sp>
      <p:sp>
        <p:nvSpPr>
          <p:cNvPr id="10" name="Inhaltsplatzhalter 9"/>
          <p:cNvSpPr>
            <a:spLocks noGrp="1"/>
          </p:cNvSpPr>
          <p:nvPr>
            <p:ph idx="1"/>
          </p:nvPr>
        </p:nvSpPr>
        <p:spPr>
          <a:xfrm>
            <a:off x="1738282" y="1771650"/>
            <a:ext cx="6505606" cy="4321175"/>
          </a:xfrm>
        </p:spPr>
        <p:txBody>
          <a:bodyPr/>
          <a:lstStyle/>
          <a:p>
            <a:pPr>
              <a:defRPr/>
            </a:pPr>
            <a:r>
              <a:rPr kumimoji="0" lang="de-DE" altLang="de-DE" sz="1700" b="1" i="0" u="none" strike="noStrike" kern="0" cap="none" spc="0" normalizeH="0" baseline="0" noProof="0" dirty="0">
                <a:ln>
                  <a:noFill/>
                </a:ln>
                <a:solidFill>
                  <a:srgbClr val="5793C9"/>
                </a:solidFill>
                <a:effectLst/>
                <a:uLnTx/>
                <a:uFillTx/>
                <a:latin typeface="Arial"/>
                <a:ea typeface="MS PGothic" panose="020B0600070205080204" pitchFamily="34" charset="-128"/>
              </a:rPr>
              <a:t>Wir</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 möchten Frieden in der Welt, in den Gemeinden, unter Christen, im persönlichen Umfeld – und das gemeinsam bekunden.</a:t>
            </a:r>
            <a:r>
              <a:rPr lang="de-DE" altLang="de-DE" sz="1700" b="1" dirty="0">
                <a:solidFill>
                  <a:srgbClr val="5793C9"/>
                </a:solidFill>
              </a:rPr>
              <a:t> </a:t>
            </a:r>
          </a:p>
          <a:p>
            <a:pPr>
              <a:defRPr/>
            </a:pPr>
            <a:r>
              <a:rPr lang="de-DE" altLang="de-DE" sz="1700" b="1" dirty="0">
                <a:solidFill>
                  <a:srgbClr val="5793C9"/>
                </a:solidFill>
              </a:rPr>
              <a:t>Wir</a:t>
            </a:r>
            <a:r>
              <a:rPr lang="de-DE" altLang="de-DE" sz="1700" dirty="0">
                <a:solidFill>
                  <a:prstClr val="black"/>
                </a:solidFill>
              </a:rPr>
              <a:t> möchten das Jahreswort 2024 weiter wirken lassen und miteinander bekräftigen: </a:t>
            </a:r>
            <a:r>
              <a:rPr lang="de-DE" altLang="de-DE" sz="1700" b="1" dirty="0">
                <a:solidFill>
                  <a:prstClr val="black"/>
                </a:solidFill>
              </a:rPr>
              <a:t>Beten wirkt!</a:t>
            </a:r>
            <a:endPar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sz="1700" b="1" i="0" u="none" strike="noStrike" kern="0" cap="none" spc="0" normalizeH="0" baseline="0" noProof="0" dirty="0">
                <a:ln>
                  <a:noFill/>
                </a:ln>
                <a:solidFill>
                  <a:srgbClr val="5793C9"/>
                </a:solidFill>
                <a:effectLst/>
                <a:uLnTx/>
                <a:uFillTx/>
                <a:latin typeface="Arial"/>
                <a:ea typeface="MS PGothic" panose="020B0600070205080204" pitchFamily="34" charset="-128"/>
              </a:rPr>
              <a:t>Wir</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 nutzen den </a:t>
            </a:r>
            <a:r>
              <a:rPr kumimoji="0" lang="de-DE" altLang="de-DE" sz="1700" b="1" i="0" u="none" strike="noStrike" kern="0" cap="none" spc="0" normalizeH="0" baseline="0" noProof="0" dirty="0">
                <a:ln>
                  <a:noFill/>
                </a:ln>
                <a:solidFill>
                  <a:prstClr val="black"/>
                </a:solidFill>
                <a:effectLst/>
                <a:uLnTx/>
                <a:uFillTx/>
                <a:latin typeface="Arial"/>
                <a:ea typeface="MS PGothic" panose="020B0600070205080204" pitchFamily="34" charset="-128"/>
              </a:rPr>
              <a:t>Weltfriedenstag 2025 (So., 21. September 2025), </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um für den Frieden zu beten, ihn zu besingen und zu feiern – in Gottesdiensten, Andachten, Friedensfesten vor Ort.</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sz="1700" b="1" i="0" u="none" strike="noStrike" kern="0" cap="none" spc="0" normalizeH="0" baseline="0" noProof="0" dirty="0">
                <a:ln>
                  <a:noFill/>
                </a:ln>
                <a:solidFill>
                  <a:srgbClr val="5793C9"/>
                </a:solidFill>
                <a:effectLst/>
                <a:uLnTx/>
                <a:uFillTx/>
                <a:latin typeface="Arial"/>
                <a:ea typeface="MS PGothic" panose="020B0600070205080204" pitchFamily="34" charset="-128"/>
              </a:rPr>
              <a:t>Wir </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möchten diesen Tag in Gemeinschaft, auch ökumenisch, gestalten und wollen Friedensstifter in Wort und Tat sein.</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altLang="de-DE" sz="1700" b="1" i="0" u="none" strike="noStrike" kern="0" cap="none" spc="0" normalizeH="0" baseline="0" noProof="0" dirty="0">
                <a:ln>
                  <a:noFill/>
                </a:ln>
                <a:solidFill>
                  <a:srgbClr val="5793C9"/>
                </a:solidFill>
                <a:effectLst/>
                <a:uLnTx/>
                <a:uFillTx/>
                <a:latin typeface="Arial"/>
                <a:ea typeface="MS PGothic" panose="020B0600070205080204" pitchFamily="34" charset="-128"/>
              </a:rPr>
              <a:t>Wir</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 möchten den Frieden schon in der Vorbereitung und dann einen segensreichen</a:t>
            </a:r>
            <a:r>
              <a:rPr lang="de-DE" altLang="de-DE" sz="1700" dirty="0">
                <a:solidFill>
                  <a:prstClr val="black"/>
                </a:solidFill>
                <a:latin typeface="Arial"/>
              </a:rPr>
              <a:t> </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Weltfriedenstag erleben – im </a:t>
            </a:r>
            <a:r>
              <a:rPr kumimoji="0" lang="de-DE" altLang="de-DE" sz="1700" b="0" i="0" u="none" strike="noStrike" kern="0" cap="none" spc="0" normalizeH="0" baseline="0" noProof="0" dirty="0" err="1">
                <a:ln>
                  <a:noFill/>
                </a:ln>
                <a:solidFill>
                  <a:prstClr val="black"/>
                </a:solidFill>
                <a:effectLst/>
                <a:uLnTx/>
                <a:uFillTx/>
                <a:latin typeface="Arial"/>
                <a:ea typeface="MS PGothic" panose="020B0600070205080204" pitchFamily="34" charset="-128"/>
              </a:rPr>
              <a:t>Miteinan</a:t>
            </a:r>
            <a:r>
              <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rPr>
              <a:t>-der, aber auch jeder Mitgestalter dieses Tages für sich selbst.</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lang="de-DE" altLang="de-DE" sz="1700" b="1" dirty="0">
                <a:solidFill>
                  <a:schemeClr val="tx2">
                    <a:lumMod val="60000"/>
                    <a:lumOff val="40000"/>
                  </a:schemeClr>
                </a:solidFill>
                <a:latin typeface="Arial"/>
              </a:rPr>
              <a:t>Wir</a:t>
            </a:r>
            <a:r>
              <a:rPr lang="de-DE" altLang="de-DE" sz="1700" dirty="0">
                <a:solidFill>
                  <a:prstClr val="black"/>
                </a:solidFill>
                <a:latin typeface="Arial"/>
              </a:rPr>
              <a:t> möchten uns mit unserem vielfältigen Engagement auch in der Öffentlichkeit zeigen – authentisch, seriös, nachhaltig.</a:t>
            </a:r>
            <a:endParaRPr kumimoji="0" lang="de-DE" altLang="de-DE" sz="1700" b="0" i="0" u="none" strike="noStrike" kern="0" cap="none" spc="0" normalizeH="0" baseline="0" noProof="0" dirty="0">
              <a:ln>
                <a:noFill/>
              </a:ln>
              <a:solidFill>
                <a:prstClr val="black"/>
              </a:solidFill>
              <a:effectLst/>
              <a:uLnTx/>
              <a:uFillTx/>
              <a:latin typeface="Arial"/>
              <a:ea typeface="MS PGothic" panose="020B0600070205080204" pitchFamily="34" charset="-128"/>
            </a:endParaRPr>
          </a:p>
        </p:txBody>
      </p:sp>
      <p:pic>
        <p:nvPicPr>
          <p:cNvPr id="3" name="Grafik 2" descr="Ein Bild, das Text, Logo, Schrift, Grafiken enthält.&#10;&#10;Automatisch generierte Beschreibung">
            <a:extLst>
              <a:ext uri="{FF2B5EF4-FFF2-40B4-BE49-F238E27FC236}">
                <a16:creationId xmlns:a16="http://schemas.microsoft.com/office/drawing/2014/main" id="{6F57B675-3DAA-973B-99FF-71F8F60FF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7A4A5-6A76-AC35-FF07-1EED2D9539F8}"/>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051CEEF7-9DA5-FC8E-EAB1-7A76AFBD3F05}"/>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4CA4620A-3CEF-32ED-AA29-E30D3FFFDA26}"/>
              </a:ext>
            </a:extLst>
          </p:cNvPr>
          <p:cNvSpPr>
            <a:spLocks noGrp="1"/>
          </p:cNvSpPr>
          <p:nvPr>
            <p:ph type="title"/>
          </p:nvPr>
        </p:nvSpPr>
        <p:spPr>
          <a:xfrm>
            <a:off x="1738281" y="981075"/>
            <a:ext cx="6505606" cy="574675"/>
          </a:xfrm>
        </p:spPr>
        <p:txBody>
          <a:bodyPr/>
          <a:lstStyle/>
          <a:p>
            <a:r>
              <a:rPr lang="de-DE" sz="2200" dirty="0"/>
              <a:t>Internationaler Tag des Friedens – Weltfriedenstag</a:t>
            </a:r>
          </a:p>
        </p:txBody>
      </p:sp>
      <p:sp>
        <p:nvSpPr>
          <p:cNvPr id="7" name="Textplatzhalter 6">
            <a:extLst>
              <a:ext uri="{FF2B5EF4-FFF2-40B4-BE49-F238E27FC236}">
                <a16:creationId xmlns:a16="http://schemas.microsoft.com/office/drawing/2014/main" id="{BCDCBF1C-06AA-B378-4916-EC95ACCE1116}"/>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B43B3C71-D322-AEA1-3F7B-4B4618A5464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3</a:t>
            </a:fld>
            <a:endParaRPr lang="de-DE" altLang="de-DE" sz="1000"/>
          </a:p>
        </p:txBody>
      </p:sp>
      <p:sp>
        <p:nvSpPr>
          <p:cNvPr id="10" name="Inhaltsplatzhalter 9">
            <a:extLst>
              <a:ext uri="{FF2B5EF4-FFF2-40B4-BE49-F238E27FC236}">
                <a16:creationId xmlns:a16="http://schemas.microsoft.com/office/drawing/2014/main" id="{4F7B01D7-022C-9407-D576-FC3871E11E13}"/>
              </a:ext>
            </a:extLst>
          </p:cNvPr>
          <p:cNvSpPr>
            <a:spLocks noGrp="1"/>
          </p:cNvSpPr>
          <p:nvPr>
            <p:ph idx="1"/>
          </p:nvPr>
        </p:nvSpPr>
        <p:spPr>
          <a:xfrm>
            <a:off x="1738282" y="1771650"/>
            <a:ext cx="6505606" cy="4321175"/>
          </a:xfrm>
        </p:spPr>
        <p:txBody>
          <a:bodyPr/>
          <a:lstStyle/>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sz="1600" b="0" i="0" u="none" strike="noStrike" kern="0" cap="none" spc="0" normalizeH="0" baseline="0" noProof="0" dirty="0">
                <a:ln>
                  <a:noFill/>
                </a:ln>
                <a:solidFill>
                  <a:prstClr val="black"/>
                </a:solidFill>
                <a:effectLst/>
                <a:uLnTx/>
                <a:uFillTx/>
                <a:latin typeface="Arial"/>
                <a:ea typeface="MS PGothic" panose="020B0600070205080204" pitchFamily="34" charset="-128"/>
              </a:rPr>
              <a:t>UNO-Generalversammlung 1981  –  Resolution 36/67  </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r>
              <a:rPr kumimoji="0" lang="de-DE" sz="1600" b="0" i="0"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	Ausrufung des 21. September zum </a:t>
            </a:r>
            <a:r>
              <a:rPr kumimoji="0" lang="de-DE" sz="1600" b="1"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Weltfriedenstag </a:t>
            </a:r>
            <a:r>
              <a:rPr kumimoji="0" lang="de-DE" sz="16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(International Day </a:t>
            </a:r>
            <a:r>
              <a:rPr kumimoji="0" lang="de-DE" sz="1600" b="0" i="1" u="none" strike="noStrike" kern="0" cap="none" spc="0" normalizeH="0" baseline="0" noProof="0" dirty="0" err="1">
                <a:ln>
                  <a:noFill/>
                </a:ln>
                <a:solidFill>
                  <a:schemeClr val="tx2">
                    <a:lumMod val="60000"/>
                    <a:lumOff val="40000"/>
                  </a:schemeClr>
                </a:solidFill>
                <a:effectLst/>
                <a:uLnTx/>
                <a:uFillTx/>
                <a:latin typeface="Arial"/>
                <a:ea typeface="MS PGothic" panose="020B0600070205080204" pitchFamily="34" charset="-128"/>
              </a:rPr>
              <a:t>of</a:t>
            </a:r>
            <a:r>
              <a:rPr kumimoji="0" lang="de-DE" sz="16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 Peace) </a:t>
            </a:r>
            <a:endParaRPr kumimoji="0" lang="de-DE" sz="1600" b="0" i="0"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sz="1600" b="0" i="0" u="none" strike="noStrike" kern="0" cap="none" spc="0" normalizeH="0" baseline="0" noProof="0" dirty="0">
                <a:ln>
                  <a:noFill/>
                </a:ln>
                <a:solidFill>
                  <a:prstClr val="black"/>
                </a:solidFill>
                <a:effectLst/>
                <a:uLnTx/>
                <a:uFillTx/>
                <a:latin typeface="Arial"/>
                <a:ea typeface="MS PGothic" panose="020B0600070205080204" pitchFamily="34" charset="-128"/>
              </a:rPr>
              <a:t>Ökumenische Rat der Kirchen (ÖRK) schließt sich seit 2004 an</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r>
              <a:rPr kumimoji="0" lang="de-DE" sz="1600" b="0" i="1" u="none" strike="noStrike" kern="0" cap="none" spc="0" normalizeH="0" baseline="0" noProof="0" dirty="0">
                <a:ln>
                  <a:noFill/>
                </a:ln>
                <a:solidFill>
                  <a:prstClr val="black"/>
                </a:solidFill>
                <a:effectLst/>
                <a:uLnTx/>
                <a:uFillTx/>
                <a:latin typeface="Arial"/>
                <a:ea typeface="MS PGothic" panose="020B0600070205080204" pitchFamily="34" charset="-128"/>
              </a:rPr>
              <a:t>	</a:t>
            </a:r>
            <a:r>
              <a:rPr kumimoji="0" lang="de-DE" sz="16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Aufruf an Christen in aller Welt, den 21. September als </a:t>
            </a:r>
            <a:r>
              <a:rPr kumimoji="0" lang="de-DE" sz="1600" b="1"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Internationalen Gebetstag für den Frieden </a:t>
            </a:r>
            <a:r>
              <a:rPr kumimoji="0" lang="de-DE" sz="16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zu begehen </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endParaRPr kumimoji="0" lang="de-DE" sz="10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sz="1600" b="1" i="0" u="none" strike="noStrike" kern="0" cap="none" spc="0" normalizeH="0" baseline="0" noProof="0" dirty="0">
                <a:ln>
                  <a:noFill/>
                </a:ln>
                <a:solidFill>
                  <a:prstClr val="black"/>
                </a:solidFill>
                <a:effectLst/>
                <a:uLnTx/>
                <a:uFillTx/>
                <a:latin typeface="Arial"/>
                <a:ea typeface="MS PGothic" panose="020B0600070205080204" pitchFamily="34" charset="-128"/>
              </a:rPr>
              <a:t>Neuapostolische Kirche International: </a:t>
            </a:r>
            <a:r>
              <a:rPr kumimoji="0" lang="de-DE" sz="1600" b="0" i="0" u="none" strike="noStrike" kern="0" cap="none" spc="0" normalizeH="0" baseline="0" noProof="0" dirty="0">
                <a:ln>
                  <a:noFill/>
                </a:ln>
                <a:solidFill>
                  <a:prstClr val="black"/>
                </a:solidFill>
                <a:effectLst/>
                <a:uLnTx/>
                <a:uFillTx/>
                <a:latin typeface="Arial"/>
                <a:ea typeface="MS PGothic" panose="020B0600070205080204" pitchFamily="34" charset="-128"/>
              </a:rPr>
              <a:t>Stammapostel Wilhelm Leber rief u.a. 2008 zu Beteiligung auf:</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r>
              <a:rPr kumimoji="0" lang="de-DE" sz="1600" b="0" i="0" u="none" strike="noStrike" kern="0" cap="none" spc="0" normalizeH="0" baseline="0" noProof="0" dirty="0">
                <a:ln>
                  <a:noFill/>
                </a:ln>
                <a:solidFill>
                  <a:prstClr val="black"/>
                </a:solidFill>
                <a:effectLst/>
                <a:uLnTx/>
                <a:uFillTx/>
                <a:latin typeface="Arial"/>
                <a:ea typeface="MS PGothic" panose="020B0600070205080204" pitchFamily="34" charset="-128"/>
              </a:rPr>
              <a:t>	</a:t>
            </a:r>
            <a:r>
              <a:rPr kumimoji="0" lang="de-DE" sz="16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„Die Amtsträger der Kirche mögen die Gemeinden darauf ein-stimmen, wie wertvoll Frieden ist.“</a:t>
            </a:r>
          </a:p>
          <a:p>
            <a:pPr>
              <a:defRPr/>
            </a:pPr>
            <a:r>
              <a:rPr lang="de-DE" sz="1600" dirty="0">
                <a:latin typeface="Arial"/>
              </a:rPr>
              <a:t>Leitgedanken: Bibelwort zum Weltfriedenstag (seit einigen Jahren)</a:t>
            </a:r>
            <a:endParaRPr kumimoji="0" lang="de-DE" sz="1600" b="0" u="none" strike="noStrike" kern="0" cap="none" spc="0" normalizeH="0" baseline="0" noProof="0" dirty="0">
              <a:ln>
                <a:noFill/>
              </a:ln>
              <a:effectLst/>
              <a:uLnTx/>
              <a:uFillTx/>
              <a:latin typeface="Arial"/>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Char char="§"/>
              <a:tabLst/>
              <a:defRPr/>
            </a:pPr>
            <a:r>
              <a:rPr kumimoji="0" lang="de-DE" sz="1600" b="1" i="0" u="none" strike="noStrike" kern="0" cap="none" spc="0" normalizeH="0" baseline="0" noProof="0" dirty="0">
                <a:ln>
                  <a:noFill/>
                </a:ln>
                <a:solidFill>
                  <a:prstClr val="black"/>
                </a:solidFill>
                <a:effectLst/>
                <a:uLnTx/>
                <a:uFillTx/>
                <a:latin typeface="Arial"/>
                <a:ea typeface="MS PGothic" panose="020B0600070205080204" pitchFamily="34" charset="-128"/>
              </a:rPr>
              <a:t>Neuapostolische Kirche Nord- und Ostdeutschland: </a:t>
            </a:r>
            <a:r>
              <a:rPr kumimoji="0" lang="de-DE" sz="1600" b="0" i="0" u="none" strike="noStrike" kern="0" cap="none" spc="0" normalizeH="0" baseline="0" noProof="0" dirty="0">
                <a:ln>
                  <a:noFill/>
                </a:ln>
                <a:solidFill>
                  <a:prstClr val="black"/>
                </a:solidFill>
                <a:effectLst/>
                <a:uLnTx/>
                <a:uFillTx/>
                <a:latin typeface="Arial"/>
                <a:ea typeface="MS PGothic" panose="020B0600070205080204" pitchFamily="34" charset="-128"/>
              </a:rPr>
              <a:t>Kampagne zum Weltfriedenstag 2025 (Kampagnen-Start:10/2024) </a:t>
            </a:r>
          </a:p>
          <a:p>
            <a:pPr marL="342900" marR="0" lvl="0" indent="-342900" algn="l" defTabSz="914400" rtl="0" eaLnBrk="0" fontAlgn="base" latinLnBrk="0" hangingPunct="0">
              <a:lnSpc>
                <a:spcPct val="100000"/>
              </a:lnSpc>
              <a:spcBef>
                <a:spcPct val="20000"/>
              </a:spcBef>
              <a:spcAft>
                <a:spcPct val="0"/>
              </a:spcAft>
              <a:buClr>
                <a:srgbClr val="5793C9"/>
              </a:buClr>
              <a:buSzTx/>
              <a:buFont typeface="Wingdings" panose="05000000000000000000" pitchFamily="2" charset="2"/>
              <a:buNone/>
              <a:tabLst/>
              <a:defRPr/>
            </a:pPr>
            <a:r>
              <a:rPr kumimoji="0" lang="de-DE" sz="1600" b="0" i="0" u="none" strike="noStrike" kern="0" cap="none" spc="0" normalizeH="0" baseline="0" noProof="0" dirty="0">
                <a:ln>
                  <a:noFill/>
                </a:ln>
                <a:solidFill>
                  <a:prstClr val="black"/>
                </a:solidFill>
                <a:effectLst/>
                <a:uLnTx/>
                <a:uFillTx/>
                <a:latin typeface="Arial"/>
                <a:ea typeface="MS PGothic" panose="020B0600070205080204" pitchFamily="34" charset="-128"/>
              </a:rPr>
              <a:t>	</a:t>
            </a:r>
            <a:r>
              <a:rPr kumimoji="0" lang="de-DE" sz="1600" b="0" i="1"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rPr>
              <a:t>Rundschreiben (Bezirksapostel Rüdiger Krause, 4. Oktober 2024)</a:t>
            </a:r>
            <a:endParaRPr kumimoji="0" lang="de-DE" sz="1600" b="0" i="0" u="none" strike="noStrike" kern="0" cap="none" spc="0" normalizeH="0" baseline="0" noProof="0" dirty="0">
              <a:ln>
                <a:noFill/>
              </a:ln>
              <a:solidFill>
                <a:schemeClr val="tx2">
                  <a:lumMod val="60000"/>
                  <a:lumOff val="40000"/>
                </a:schemeClr>
              </a:solidFill>
              <a:effectLst/>
              <a:uLnTx/>
              <a:uFillTx/>
              <a:latin typeface="Arial"/>
              <a:ea typeface="MS PGothic" panose="020B0600070205080204" pitchFamily="34" charset="-128"/>
            </a:endParaRPr>
          </a:p>
        </p:txBody>
      </p:sp>
      <p:pic>
        <p:nvPicPr>
          <p:cNvPr id="3" name="Grafik 2" descr="Ein Bild, das Text, Logo, Schrift, Grafiken enthält.&#10;&#10;Automatisch generierte Beschreibung">
            <a:extLst>
              <a:ext uri="{FF2B5EF4-FFF2-40B4-BE49-F238E27FC236}">
                <a16:creationId xmlns:a16="http://schemas.microsoft.com/office/drawing/2014/main" id="{E5C1233D-8CBC-156D-55C1-A95A13527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370962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D00DF-6196-4BDE-4AAD-D3416A96C0D0}"/>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A7FD6907-2A30-F61C-14DE-D57AF7D21255}"/>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431C1991-67AB-1633-E946-22A06B5126B1}"/>
              </a:ext>
            </a:extLst>
          </p:cNvPr>
          <p:cNvSpPr>
            <a:spLocks noGrp="1"/>
          </p:cNvSpPr>
          <p:nvPr>
            <p:ph type="title"/>
          </p:nvPr>
        </p:nvSpPr>
        <p:spPr>
          <a:xfrm>
            <a:off x="1738281" y="981075"/>
            <a:ext cx="6505606" cy="574675"/>
          </a:xfrm>
        </p:spPr>
        <p:txBody>
          <a:bodyPr/>
          <a:lstStyle/>
          <a:p>
            <a:r>
              <a:rPr lang="de-DE" sz="2200" dirty="0"/>
              <a:t>Internationaler Tag des Friedens (Weltfriedenstag)</a:t>
            </a:r>
          </a:p>
        </p:txBody>
      </p:sp>
      <p:sp>
        <p:nvSpPr>
          <p:cNvPr id="7" name="Textplatzhalter 6">
            <a:extLst>
              <a:ext uri="{FF2B5EF4-FFF2-40B4-BE49-F238E27FC236}">
                <a16:creationId xmlns:a16="http://schemas.microsoft.com/office/drawing/2014/main" id="{5990F045-7189-4992-52E1-5F27955DF7C4}"/>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4039A7FA-221D-1F0E-790D-C12FE7C9E4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4</a:t>
            </a:fld>
            <a:endParaRPr lang="de-DE" altLang="de-DE" sz="1000"/>
          </a:p>
        </p:txBody>
      </p:sp>
      <p:sp>
        <p:nvSpPr>
          <p:cNvPr id="10" name="Inhaltsplatzhalter 9">
            <a:extLst>
              <a:ext uri="{FF2B5EF4-FFF2-40B4-BE49-F238E27FC236}">
                <a16:creationId xmlns:a16="http://schemas.microsoft.com/office/drawing/2014/main" id="{375CE47D-D40B-559C-E79E-D779B79FF814}"/>
              </a:ext>
            </a:extLst>
          </p:cNvPr>
          <p:cNvSpPr>
            <a:spLocks noGrp="1"/>
          </p:cNvSpPr>
          <p:nvPr>
            <p:ph idx="1"/>
          </p:nvPr>
        </p:nvSpPr>
        <p:spPr>
          <a:xfrm>
            <a:off x="1738282" y="1771650"/>
            <a:ext cx="6505606" cy="4321175"/>
          </a:xfrm>
        </p:spPr>
        <p:txBody>
          <a:bodyPr/>
          <a:lstStyle/>
          <a:p>
            <a:pPr>
              <a:defRPr/>
            </a:pPr>
            <a:r>
              <a:rPr lang="de-DE" sz="1800" b="1" dirty="0"/>
              <a:t>Weltfriedenstag 2025 </a:t>
            </a:r>
            <a:r>
              <a:rPr lang="de-DE" sz="1800" dirty="0"/>
              <a:t>fällt auf einen Sonntag (21.9.2025) </a:t>
            </a:r>
          </a:p>
          <a:p>
            <a:pPr>
              <a:defRPr/>
            </a:pPr>
            <a:r>
              <a:rPr lang="de-DE" sz="1800" b="1" dirty="0"/>
              <a:t>NAK Nord- und Ostdeutschland: </a:t>
            </a:r>
            <a:r>
              <a:rPr lang="de-DE" sz="1800" dirty="0"/>
              <a:t>Start der Kampagne im Oktober 2024, Rundschreiben vom 4.10.2024</a:t>
            </a:r>
          </a:p>
          <a:p>
            <a:pPr>
              <a:defRPr/>
            </a:pPr>
            <a:endParaRPr lang="de-DE" sz="1000" dirty="0"/>
          </a:p>
          <a:p>
            <a:pPr>
              <a:buFont typeface="Wingdings" panose="05000000000000000000" pitchFamily="2" charset="2"/>
              <a:buNone/>
              <a:defRPr/>
            </a:pPr>
            <a:r>
              <a:rPr lang="de-DE" sz="1800" dirty="0">
                <a:solidFill>
                  <a:schemeClr val="tx2">
                    <a:lumMod val="60000"/>
                    <a:lumOff val="40000"/>
                  </a:schemeClr>
                </a:solidFill>
              </a:rPr>
              <a:t>	</a:t>
            </a:r>
            <a:r>
              <a:rPr lang="de-DE" sz="1800" b="1" i="1" dirty="0">
                <a:solidFill>
                  <a:schemeClr val="tx2">
                    <a:lumMod val="60000"/>
                    <a:lumOff val="40000"/>
                  </a:schemeClr>
                </a:solidFill>
              </a:rPr>
              <a:t>Auszug und Zitat Bezirksapostel Krause:</a:t>
            </a:r>
          </a:p>
          <a:p>
            <a:pPr>
              <a:buFont typeface="Wingdings" panose="05000000000000000000" pitchFamily="2" charset="2"/>
              <a:buNone/>
              <a:defRPr/>
            </a:pPr>
            <a:r>
              <a:rPr lang="de-DE" sz="1800" i="1" dirty="0"/>
              <a:t>	„(…) Alle können sich einbringen und am </a:t>
            </a:r>
            <a:r>
              <a:rPr lang="de-DE" sz="1800" b="1" i="1" dirty="0"/>
              <a:t>Sonntag, 21. September 2025, </a:t>
            </a:r>
            <a:r>
              <a:rPr lang="de-DE" sz="1800" i="1" dirty="0"/>
              <a:t>dem Frieden ein Gesicht geben. </a:t>
            </a:r>
          </a:p>
          <a:p>
            <a:pPr>
              <a:buFont typeface="Wingdings" panose="05000000000000000000" pitchFamily="2" charset="2"/>
              <a:buNone/>
              <a:defRPr/>
            </a:pPr>
            <a:r>
              <a:rPr lang="de-DE" sz="1800" i="1" dirty="0"/>
              <a:t>	Gern folge ich diesem Vorschlag und rufe bereits zum Start der Kampagne am 20. Oktober 2024 dazu auf, sich in einem Jahr mit Andachten, Musikbeiträgen, ökumenischen Aktivitäten oder anderen Angeboten zu beteiligen. </a:t>
            </a:r>
          </a:p>
          <a:p>
            <a:pPr>
              <a:buFont typeface="Wingdings" panose="05000000000000000000" pitchFamily="2" charset="2"/>
              <a:buNone/>
              <a:defRPr/>
            </a:pPr>
            <a:r>
              <a:rPr lang="de-DE" sz="1800" i="1" dirty="0"/>
              <a:t>	Wie man Übertragungsgemeinde eines Beitrages werden kann oder welche Möglichkeiten beispielsweise auch kleine Gemeinden oder Gruppen haben, veröffentlicht die Arbeitsgruppe in Kürze. (…)“</a:t>
            </a:r>
          </a:p>
        </p:txBody>
      </p:sp>
      <p:pic>
        <p:nvPicPr>
          <p:cNvPr id="3" name="Grafik 2" descr="Ein Bild, das Text, Logo, Schrift, Grafiken enthält.&#10;&#10;Automatisch generierte Beschreibung">
            <a:extLst>
              <a:ext uri="{FF2B5EF4-FFF2-40B4-BE49-F238E27FC236}">
                <a16:creationId xmlns:a16="http://schemas.microsoft.com/office/drawing/2014/main" id="{DE256213-11B1-AD53-F315-A21C41ED8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346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BF98-AEBE-F465-C21D-35F458E9EC08}"/>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25F77838-411D-A939-7EC1-13F44C869111}"/>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CFA09A9A-9578-8A20-6F7E-D8FB6FF9D53D}"/>
              </a:ext>
            </a:extLst>
          </p:cNvPr>
          <p:cNvSpPr>
            <a:spLocks noGrp="1"/>
          </p:cNvSpPr>
          <p:nvPr>
            <p:ph type="title"/>
          </p:nvPr>
        </p:nvSpPr>
        <p:spPr>
          <a:xfrm>
            <a:off x="1738281" y="981075"/>
            <a:ext cx="6505606" cy="574675"/>
          </a:xfrm>
        </p:spPr>
        <p:txBody>
          <a:bodyPr/>
          <a:lstStyle/>
          <a:p>
            <a:r>
              <a:rPr lang="de-DE" sz="2200" dirty="0"/>
              <a:t>Was meint „Gottesdienst-Marathon“?</a:t>
            </a:r>
          </a:p>
        </p:txBody>
      </p:sp>
      <p:sp>
        <p:nvSpPr>
          <p:cNvPr id="7" name="Textplatzhalter 6">
            <a:extLst>
              <a:ext uri="{FF2B5EF4-FFF2-40B4-BE49-F238E27FC236}">
                <a16:creationId xmlns:a16="http://schemas.microsoft.com/office/drawing/2014/main" id="{B77EDC2B-4F91-9579-A041-A26B4CA31DD8}"/>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EB1A5A30-0C00-171E-F218-F91BE250CA0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5</a:t>
            </a:fld>
            <a:endParaRPr lang="de-DE" altLang="de-DE" sz="1000"/>
          </a:p>
        </p:txBody>
      </p:sp>
      <p:sp>
        <p:nvSpPr>
          <p:cNvPr id="10" name="Inhaltsplatzhalter 9">
            <a:extLst>
              <a:ext uri="{FF2B5EF4-FFF2-40B4-BE49-F238E27FC236}">
                <a16:creationId xmlns:a16="http://schemas.microsoft.com/office/drawing/2014/main" id="{F332885A-10AA-960E-A779-50E408645785}"/>
              </a:ext>
            </a:extLst>
          </p:cNvPr>
          <p:cNvSpPr>
            <a:spLocks noGrp="1"/>
          </p:cNvSpPr>
          <p:nvPr>
            <p:ph idx="1"/>
          </p:nvPr>
        </p:nvSpPr>
        <p:spPr>
          <a:xfrm>
            <a:off x="1738282" y="1771650"/>
            <a:ext cx="6505606" cy="4321175"/>
          </a:xfrm>
        </p:spPr>
        <p:txBody>
          <a:bodyPr/>
          <a:lstStyle/>
          <a:p>
            <a:pPr>
              <a:defRPr/>
            </a:pPr>
            <a:r>
              <a:rPr lang="de-DE" altLang="de-DE" sz="2000" dirty="0"/>
              <a:t>Live-Gottesdienste und -Andachten sowie vor-produzierte Einspieler zwischen den Live-Sendungen </a:t>
            </a:r>
            <a:r>
              <a:rPr lang="de-DE" altLang="de-DE" sz="2000" dirty="0">
                <a:solidFill>
                  <a:schemeClr val="tx2">
                    <a:lumMod val="60000"/>
                    <a:lumOff val="40000"/>
                  </a:schemeClr>
                </a:solidFill>
              </a:rPr>
              <a:t>von Sonnenaufgang bis Sonnen-untergang</a:t>
            </a:r>
            <a:endParaRPr lang="de-DE" altLang="de-DE" sz="2000" dirty="0"/>
          </a:p>
          <a:p>
            <a:pPr>
              <a:defRPr/>
            </a:pPr>
            <a:r>
              <a:rPr lang="de-DE" altLang="de-DE" sz="2000" dirty="0"/>
              <a:t>thematisch passende Bibelworte und Leitgedanken für die Gottesdienste und Andachten (von Aposteln der Gebietskirche)</a:t>
            </a:r>
          </a:p>
          <a:p>
            <a:pPr marL="0" indent="0">
              <a:buFont typeface="Wingdings" panose="05000000000000000000" pitchFamily="2" charset="2"/>
              <a:buNone/>
              <a:defRPr/>
            </a:pPr>
            <a:endParaRPr lang="de-DE" altLang="de-DE" sz="2000" dirty="0"/>
          </a:p>
          <a:p>
            <a:pPr>
              <a:defRPr/>
            </a:pPr>
            <a:r>
              <a:rPr lang="de-DE" altLang="de-DE" sz="2000" dirty="0"/>
              <a:t>Realisierung durch die Arbeitsgruppe </a:t>
            </a:r>
            <a:r>
              <a:rPr lang="de-DE" altLang="de-DE" sz="2000" dirty="0" err="1"/>
              <a:t>Kommunika-tion</a:t>
            </a:r>
            <a:r>
              <a:rPr lang="de-DE" altLang="de-DE" sz="2000" dirty="0"/>
              <a:t> der Gebietskirche, Veröffentlichungen unter </a:t>
            </a:r>
          </a:p>
          <a:p>
            <a:pPr marL="0" indent="0">
              <a:buNone/>
              <a:defRPr/>
            </a:pPr>
            <a:r>
              <a:rPr lang="de-DE" altLang="de-DE" sz="2000" b="1" dirty="0"/>
              <a:t>	</a:t>
            </a:r>
            <a:r>
              <a:rPr lang="de-DE" altLang="de-DE" sz="2000" b="1"/>
              <a:t>https://friedenohneende</a:t>
            </a:r>
            <a:r>
              <a:rPr lang="de-DE" altLang="de-DE" sz="2000" b="1" dirty="0"/>
              <a:t>.nak-nordost.de</a:t>
            </a:r>
          </a:p>
        </p:txBody>
      </p:sp>
      <p:pic>
        <p:nvPicPr>
          <p:cNvPr id="3" name="Grafik 2" descr="Ein Bild, das Text, Logo, Schrift, Grafiken enthält.&#10;&#10;Automatisch generierte Beschreibung">
            <a:extLst>
              <a:ext uri="{FF2B5EF4-FFF2-40B4-BE49-F238E27FC236}">
                <a16:creationId xmlns:a16="http://schemas.microsoft.com/office/drawing/2014/main" id="{BC27F465-B737-70B8-DE25-C5B1AC761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328695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3C7D9-B3B7-374F-313D-4C19B6768262}"/>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98D02111-7903-162A-8D6C-EEF309336121}"/>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2A601EEA-E9E7-5D80-200B-D41A72757E78}"/>
              </a:ext>
            </a:extLst>
          </p:cNvPr>
          <p:cNvSpPr>
            <a:spLocks noGrp="1"/>
          </p:cNvSpPr>
          <p:nvPr>
            <p:ph type="title"/>
          </p:nvPr>
        </p:nvSpPr>
        <p:spPr>
          <a:xfrm>
            <a:off x="1738281" y="981075"/>
            <a:ext cx="6505606" cy="574675"/>
          </a:xfrm>
        </p:spPr>
        <p:txBody>
          <a:bodyPr/>
          <a:lstStyle/>
          <a:p>
            <a:r>
              <a:rPr lang="de-DE" sz="2200" dirty="0"/>
              <a:t>Was meint „Gottesdienst-Marathon“?</a:t>
            </a:r>
          </a:p>
        </p:txBody>
      </p:sp>
      <p:sp>
        <p:nvSpPr>
          <p:cNvPr id="7" name="Textplatzhalter 6">
            <a:extLst>
              <a:ext uri="{FF2B5EF4-FFF2-40B4-BE49-F238E27FC236}">
                <a16:creationId xmlns:a16="http://schemas.microsoft.com/office/drawing/2014/main" id="{830911D9-41C7-1A5E-BDF8-87F7863122EC}"/>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ACEEEC43-42C4-4F24-F0D5-14891E7B74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6</a:t>
            </a:fld>
            <a:endParaRPr lang="de-DE" altLang="de-DE" sz="1000"/>
          </a:p>
        </p:txBody>
      </p:sp>
      <p:sp>
        <p:nvSpPr>
          <p:cNvPr id="10" name="Inhaltsplatzhalter 9">
            <a:extLst>
              <a:ext uri="{FF2B5EF4-FFF2-40B4-BE49-F238E27FC236}">
                <a16:creationId xmlns:a16="http://schemas.microsoft.com/office/drawing/2014/main" id="{54F92C1F-7793-794E-E760-F73A411E2B08}"/>
              </a:ext>
            </a:extLst>
          </p:cNvPr>
          <p:cNvSpPr>
            <a:spLocks noGrp="1"/>
          </p:cNvSpPr>
          <p:nvPr>
            <p:ph idx="1"/>
          </p:nvPr>
        </p:nvSpPr>
        <p:spPr>
          <a:xfrm>
            <a:off x="1738282" y="1771650"/>
            <a:ext cx="6505606" cy="4321175"/>
          </a:xfrm>
        </p:spPr>
        <p:txBody>
          <a:bodyPr/>
          <a:lstStyle/>
          <a:p>
            <a:pPr marL="342900" indent="-342900">
              <a:spcBef>
                <a:spcPct val="20000"/>
              </a:spcBef>
              <a:buClr>
                <a:srgbClr val="5793C9"/>
              </a:buClr>
              <a:buFont typeface="Wingdings" pitchFamily="2" charset="2"/>
              <a:buChar char="§"/>
              <a:defRPr/>
            </a:pPr>
            <a:r>
              <a:rPr lang="de-DE" sz="2000" kern="0" dirty="0">
                <a:latin typeface="+mn-lt"/>
                <a:cs typeface="ＭＳ Ｐゴシック" charset="0"/>
              </a:rPr>
              <a:t>„Sendemarathon“ von Sonnenaufgang bis Sonnenuntergang über:</a:t>
            </a:r>
          </a:p>
          <a:p>
            <a:pPr marL="0" indent="0">
              <a:spcBef>
                <a:spcPct val="20000"/>
              </a:spcBef>
              <a:buClr>
                <a:srgbClr val="5793C9"/>
              </a:buClr>
              <a:buNone/>
              <a:defRPr/>
            </a:pPr>
            <a:endParaRPr lang="de-DE" sz="1000" kern="0" dirty="0">
              <a:latin typeface="+mn-lt"/>
              <a:cs typeface="ＭＳ Ｐゴシック" charset="0"/>
            </a:endParaRPr>
          </a:p>
          <a:p>
            <a:pPr marL="342900" indent="-342900">
              <a:spcBef>
                <a:spcPct val="20000"/>
              </a:spcBef>
              <a:buClr>
                <a:srgbClr val="5793C9"/>
              </a:buClr>
              <a:buFont typeface="Wingdings" pitchFamily="2" charset="2"/>
              <a:buChar char="§"/>
              <a:defRPr/>
            </a:pPr>
            <a:endParaRPr lang="de-DE" sz="500" kern="0" dirty="0">
              <a:latin typeface="+mn-lt"/>
              <a:cs typeface="ＭＳ Ｐゴシック" charset="0"/>
            </a:endParaRPr>
          </a:p>
          <a:p>
            <a:pPr marL="342900" indent="-342900">
              <a:spcBef>
                <a:spcPct val="20000"/>
              </a:spcBef>
              <a:buClr>
                <a:srgbClr val="5793C9"/>
              </a:buClr>
              <a:buFont typeface="Wingdings" pitchFamily="2" charset="2"/>
              <a:buChar char="§"/>
              <a:defRPr/>
            </a:pPr>
            <a:r>
              <a:rPr lang="de-DE" kern="0" dirty="0">
                <a:latin typeface="+mn-lt"/>
                <a:cs typeface="ＭＳ Ｐゴシック" charset="0"/>
              </a:rPr>
              <a:t>                              </a:t>
            </a:r>
            <a:r>
              <a:rPr lang="de-DE" sz="2000" kern="0" dirty="0">
                <a:latin typeface="+mn-lt"/>
                <a:cs typeface="ＭＳ Ｐゴシック" charset="0"/>
              </a:rPr>
              <a:t>und</a:t>
            </a:r>
          </a:p>
          <a:p>
            <a:pPr marL="342900" indent="-342900">
              <a:spcBef>
                <a:spcPct val="20000"/>
              </a:spcBef>
              <a:buClr>
                <a:srgbClr val="5793C9"/>
              </a:buClr>
              <a:buFont typeface="Wingdings" pitchFamily="2" charset="2"/>
              <a:buChar char="§"/>
              <a:defRPr/>
            </a:pPr>
            <a:endParaRPr lang="de-DE" sz="2300" kern="0" dirty="0">
              <a:latin typeface="+mn-lt"/>
              <a:cs typeface="ＭＳ Ｐゴシック" charset="0"/>
            </a:endParaRPr>
          </a:p>
          <a:p>
            <a:pPr marL="342900" indent="-342900">
              <a:spcBef>
                <a:spcPct val="20000"/>
              </a:spcBef>
              <a:buClr>
                <a:srgbClr val="5793C9"/>
              </a:buClr>
              <a:buFont typeface="Wingdings" pitchFamily="2" charset="2"/>
              <a:buChar char="§"/>
              <a:defRPr/>
            </a:pPr>
            <a:r>
              <a:rPr lang="de-DE" sz="2000" kern="0" dirty="0">
                <a:latin typeface="+mn-lt"/>
                <a:cs typeface="ＭＳ Ｐゴシック" charset="0"/>
              </a:rPr>
              <a:t>Live-Gottesdienstübertragung (Länge: 45 Minuten), ohne Übertragung der Feier des Heiligen Abend-mahls</a:t>
            </a:r>
            <a:endParaRPr lang="de-DE" sz="2000" dirty="0"/>
          </a:p>
        </p:txBody>
      </p:sp>
      <p:pic>
        <p:nvPicPr>
          <p:cNvPr id="3" name="Grafik 2" descr="Ein Bild, das Text, Logo, Schrift, Grafiken enthält.&#10;&#10;Automatisch generierte Beschreibung">
            <a:extLst>
              <a:ext uri="{FF2B5EF4-FFF2-40B4-BE49-F238E27FC236}">
                <a16:creationId xmlns:a16="http://schemas.microsoft.com/office/drawing/2014/main" id="{58A01FAA-88D3-A07B-08EB-0C8FFD30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pic>
        <p:nvPicPr>
          <p:cNvPr id="2" name="Picture 2">
            <a:extLst>
              <a:ext uri="{FF2B5EF4-FFF2-40B4-BE49-F238E27FC236}">
                <a16:creationId xmlns:a16="http://schemas.microsoft.com/office/drawing/2014/main" id="{E7454296-FC02-1A5C-64B4-550312FF7255}"/>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2123728" y="2693645"/>
            <a:ext cx="2448273" cy="5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C81B9C-6FFB-1004-5E01-883402F6E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786" y="2708151"/>
            <a:ext cx="1468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2E66C82D-3353-FBA9-E00C-E426A3FA6E05}"/>
              </a:ext>
            </a:extLst>
          </p:cNvPr>
          <p:cNvPicPr>
            <a:picLocks noChangeAspect="1"/>
          </p:cNvPicPr>
          <p:nvPr/>
        </p:nvPicPr>
        <p:blipFill>
          <a:blip r:embed="rId5"/>
          <a:stretch>
            <a:fillRect/>
          </a:stretch>
        </p:blipFill>
        <p:spPr>
          <a:xfrm>
            <a:off x="6608650" y="2362715"/>
            <a:ext cx="843670" cy="850261"/>
          </a:xfrm>
          <a:prstGeom prst="rect">
            <a:avLst/>
          </a:prstGeom>
        </p:spPr>
      </p:pic>
    </p:spTree>
    <p:extLst>
      <p:ext uri="{BB962C8B-B14F-4D97-AF65-F5344CB8AC3E}">
        <p14:creationId xmlns:p14="http://schemas.microsoft.com/office/powerpoint/2010/main" val="145950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AC821-3B6B-E416-2699-F5DC3901522A}"/>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533F0859-4805-E7FF-237A-6D3D209285C0}"/>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275D0221-2AD3-6F91-DC6C-F999019BCE88}"/>
              </a:ext>
            </a:extLst>
          </p:cNvPr>
          <p:cNvSpPr>
            <a:spLocks noGrp="1"/>
          </p:cNvSpPr>
          <p:nvPr>
            <p:ph type="title"/>
          </p:nvPr>
        </p:nvSpPr>
        <p:spPr>
          <a:xfrm>
            <a:off x="1738281" y="981075"/>
            <a:ext cx="6505606" cy="574675"/>
          </a:xfrm>
        </p:spPr>
        <p:txBody>
          <a:bodyPr/>
          <a:lstStyle/>
          <a:p>
            <a:r>
              <a:rPr lang="de-DE" sz="2200" dirty="0"/>
              <a:t>Wer kann mitmachen – was ist zu beachten?</a:t>
            </a:r>
          </a:p>
        </p:txBody>
      </p:sp>
      <p:sp>
        <p:nvSpPr>
          <p:cNvPr id="7" name="Textplatzhalter 6">
            <a:extLst>
              <a:ext uri="{FF2B5EF4-FFF2-40B4-BE49-F238E27FC236}">
                <a16:creationId xmlns:a16="http://schemas.microsoft.com/office/drawing/2014/main" id="{27A91B53-4215-ED45-8C2B-391ADC160B35}"/>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093D26BF-0A1A-326D-F872-0D1CBFA9CD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7</a:t>
            </a:fld>
            <a:endParaRPr lang="de-DE" altLang="de-DE" sz="1000"/>
          </a:p>
        </p:txBody>
      </p:sp>
      <p:sp>
        <p:nvSpPr>
          <p:cNvPr id="10" name="Inhaltsplatzhalter 9">
            <a:extLst>
              <a:ext uri="{FF2B5EF4-FFF2-40B4-BE49-F238E27FC236}">
                <a16:creationId xmlns:a16="http://schemas.microsoft.com/office/drawing/2014/main" id="{E2561684-2392-46A1-500D-8644ECCFD023}"/>
              </a:ext>
            </a:extLst>
          </p:cNvPr>
          <p:cNvSpPr>
            <a:spLocks noGrp="1"/>
          </p:cNvSpPr>
          <p:nvPr>
            <p:ph idx="1"/>
          </p:nvPr>
        </p:nvSpPr>
        <p:spPr>
          <a:xfrm>
            <a:off x="1738282" y="1771650"/>
            <a:ext cx="6505606" cy="4321175"/>
          </a:xfrm>
        </p:spPr>
        <p:txBody>
          <a:bodyPr/>
          <a:lstStyle/>
          <a:p>
            <a:pPr>
              <a:defRPr/>
            </a:pPr>
            <a:r>
              <a:rPr lang="de-DE" altLang="de-DE" b="1" dirty="0">
                <a:solidFill>
                  <a:schemeClr val="tx2">
                    <a:lumMod val="60000"/>
                    <a:lumOff val="40000"/>
                  </a:schemeClr>
                </a:solidFill>
              </a:rPr>
              <a:t>ALLE</a:t>
            </a:r>
            <a:r>
              <a:rPr lang="de-DE" altLang="de-DE" b="1" dirty="0"/>
              <a:t> können mitmachen!</a:t>
            </a:r>
          </a:p>
          <a:p>
            <a:pPr marL="0" indent="0">
              <a:buFont typeface="Wingdings" panose="05000000000000000000" pitchFamily="2" charset="2"/>
              <a:buNone/>
              <a:defRPr/>
            </a:pPr>
            <a:endParaRPr lang="de-DE" altLang="de-DE" sz="900" b="1" dirty="0"/>
          </a:p>
          <a:p>
            <a:pPr marL="0" indent="0">
              <a:buFont typeface="Wingdings" panose="05000000000000000000" pitchFamily="2" charset="2"/>
              <a:buNone/>
              <a:defRPr/>
            </a:pPr>
            <a:r>
              <a:rPr lang="de-DE" altLang="de-DE" sz="2000" b="1" u="sng" dirty="0"/>
              <a:t>Möglichkeit A</a:t>
            </a:r>
            <a:r>
              <a:rPr lang="de-DE" altLang="de-DE" sz="2000" b="1" dirty="0"/>
              <a:t>: „Digital und online“</a:t>
            </a:r>
          </a:p>
          <a:p>
            <a:pPr marL="0" indent="0">
              <a:buFont typeface="Wingdings" panose="05000000000000000000" pitchFamily="2" charset="2"/>
              <a:buNone/>
              <a:defRPr/>
            </a:pPr>
            <a:endParaRPr lang="de-DE" altLang="de-DE" sz="200" b="1" dirty="0"/>
          </a:p>
          <a:p>
            <a:pPr>
              <a:defRPr/>
            </a:pPr>
            <a:r>
              <a:rPr lang="de-DE" altLang="de-DE" sz="2000" dirty="0"/>
              <a:t>„live“ oder mittels vorproduziertem Einspieler</a:t>
            </a:r>
          </a:p>
          <a:p>
            <a:pPr>
              <a:defRPr/>
            </a:pPr>
            <a:r>
              <a:rPr lang="de-DE" altLang="de-DE" sz="2000" dirty="0"/>
              <a:t>Ansprechpartner („Kümmerer“), mit dem die Arbeitsgruppe kommuniziert (Motivator vor Ort)</a:t>
            </a:r>
          </a:p>
          <a:p>
            <a:pPr>
              <a:defRPr/>
            </a:pPr>
            <a:r>
              <a:rPr lang="de-DE" altLang="de-DE" sz="2000" dirty="0"/>
              <a:t>Bewerbungsformular für Gottesdienst, Andacht, Einspieler, um Dopplungen zu vermeiden und regionale Abwechslung zu haben (zentrale Regie)</a:t>
            </a:r>
          </a:p>
          <a:p>
            <a:pPr>
              <a:defRPr/>
            </a:pPr>
            <a:r>
              <a:rPr lang="de-DE" altLang="de-DE" sz="2000" dirty="0"/>
              <a:t>Fotos via Instagram und Facebook schicken oder den jeweiligen Kanal der Gebietskirche verlinken</a:t>
            </a:r>
          </a:p>
        </p:txBody>
      </p:sp>
      <p:pic>
        <p:nvPicPr>
          <p:cNvPr id="3" name="Grafik 2" descr="Ein Bild, das Text, Logo, Schrift, Grafiken enthält.&#10;&#10;Automatisch generierte Beschreibung">
            <a:extLst>
              <a:ext uri="{FF2B5EF4-FFF2-40B4-BE49-F238E27FC236}">
                <a16:creationId xmlns:a16="http://schemas.microsoft.com/office/drawing/2014/main" id="{22DD99D4-E0D7-C312-FFAB-FF7E0B5E3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159939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0D052-AD35-2037-B1EA-A6CAC8C5909A}"/>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391A8AE2-6D3A-42DB-B26B-BD77050F5EC1}"/>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9E385E87-F757-E76F-3CE9-A0F37F0AC1AE}"/>
              </a:ext>
            </a:extLst>
          </p:cNvPr>
          <p:cNvSpPr>
            <a:spLocks noGrp="1"/>
          </p:cNvSpPr>
          <p:nvPr>
            <p:ph type="title"/>
          </p:nvPr>
        </p:nvSpPr>
        <p:spPr>
          <a:xfrm>
            <a:off x="1738281" y="981075"/>
            <a:ext cx="6505606" cy="574675"/>
          </a:xfrm>
        </p:spPr>
        <p:txBody>
          <a:bodyPr/>
          <a:lstStyle/>
          <a:p>
            <a:r>
              <a:rPr lang="de-DE" sz="2200" dirty="0"/>
              <a:t>Technische Voraussetzungen (Live-Sendung)</a:t>
            </a:r>
          </a:p>
        </p:txBody>
      </p:sp>
      <p:sp>
        <p:nvSpPr>
          <p:cNvPr id="7" name="Textplatzhalter 6">
            <a:extLst>
              <a:ext uri="{FF2B5EF4-FFF2-40B4-BE49-F238E27FC236}">
                <a16:creationId xmlns:a16="http://schemas.microsoft.com/office/drawing/2014/main" id="{873C6FE8-490E-46E4-2E84-9DCD69D721F4}"/>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25B5AE2D-CB17-F1CC-F092-F47394718AE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8</a:t>
            </a:fld>
            <a:endParaRPr lang="de-DE" altLang="de-DE" sz="1000"/>
          </a:p>
        </p:txBody>
      </p:sp>
      <p:sp>
        <p:nvSpPr>
          <p:cNvPr id="10" name="Inhaltsplatzhalter 9">
            <a:extLst>
              <a:ext uri="{FF2B5EF4-FFF2-40B4-BE49-F238E27FC236}">
                <a16:creationId xmlns:a16="http://schemas.microsoft.com/office/drawing/2014/main" id="{F5669621-4F95-A57D-3654-9F27345073F7}"/>
              </a:ext>
            </a:extLst>
          </p:cNvPr>
          <p:cNvSpPr>
            <a:spLocks noGrp="1"/>
          </p:cNvSpPr>
          <p:nvPr>
            <p:ph idx="1"/>
          </p:nvPr>
        </p:nvSpPr>
        <p:spPr>
          <a:xfrm>
            <a:off x="1738282" y="1771650"/>
            <a:ext cx="6505606" cy="4321175"/>
          </a:xfrm>
        </p:spPr>
        <p:txBody>
          <a:bodyPr/>
          <a:lstStyle/>
          <a:p>
            <a:pPr marL="0" indent="0">
              <a:buFont typeface="Wingdings" panose="05000000000000000000" pitchFamily="2" charset="2"/>
              <a:buNone/>
              <a:defRPr/>
            </a:pPr>
            <a:endParaRPr lang="de-DE" altLang="de-DE" sz="200" b="1" dirty="0"/>
          </a:p>
          <a:p>
            <a:pPr>
              <a:defRPr/>
            </a:pPr>
            <a:r>
              <a:rPr lang="de-DE" altLang="de-DE" sz="2000" dirty="0"/>
              <a:t>Gemeinde sollte idealerweise schon jetzt Sende-gemeinde sein (oder technisch entsprechend bzw. vergleichbar ausgerüstet sein)</a:t>
            </a:r>
          </a:p>
          <a:p>
            <a:pPr>
              <a:defRPr/>
            </a:pPr>
            <a:r>
              <a:rPr lang="de-DE" altLang="de-DE" sz="2000" dirty="0"/>
              <a:t>ist die Technik nicht vorhanden, suchen wir gemeinsam nach Lösungen</a:t>
            </a:r>
          </a:p>
          <a:p>
            <a:pPr>
              <a:defRPr/>
            </a:pPr>
            <a:r>
              <a:rPr lang="de-DE" altLang="de-DE" sz="2000" dirty="0"/>
              <a:t>„Technischer Leiter“ muss vor Ort anwesend sein (Bindeglied zur zentralen Regie der Gebietskirche)</a:t>
            </a:r>
          </a:p>
          <a:p>
            <a:pPr>
              <a:defRPr/>
            </a:pPr>
            <a:r>
              <a:rPr lang="de-DE" altLang="de-DE" sz="2000" dirty="0"/>
              <a:t>ein zentraler Regieplan wird nach Eingang der Bewerbungen / Beiträge erstellt (Gebietskirche)</a:t>
            </a:r>
          </a:p>
          <a:p>
            <a:pPr>
              <a:defRPr/>
            </a:pPr>
            <a:r>
              <a:rPr lang="de-DE" altLang="de-DE" sz="2000" dirty="0"/>
              <a:t>die im Regieplan enthaltenen Zeitvorgaben sind vor Ort bindend</a:t>
            </a:r>
          </a:p>
        </p:txBody>
      </p:sp>
      <p:pic>
        <p:nvPicPr>
          <p:cNvPr id="3" name="Grafik 2" descr="Ein Bild, das Text, Logo, Schrift, Grafiken enthält.&#10;&#10;Automatisch generierte Beschreibung">
            <a:extLst>
              <a:ext uri="{FF2B5EF4-FFF2-40B4-BE49-F238E27FC236}">
                <a16:creationId xmlns:a16="http://schemas.microsoft.com/office/drawing/2014/main" id="{257ECCA5-74D9-757A-EE5E-D55AD2D19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317394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7F7E1-32F7-849F-48F7-02E4A2634446}"/>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038B2E11-79B6-D46F-BC59-80EE6C7EFC41}"/>
              </a:ext>
            </a:extLst>
          </p:cNvPr>
          <p:cNvSpPr/>
          <p:nvPr/>
        </p:nvSpPr>
        <p:spPr bwMode="auto">
          <a:xfrm>
            <a:off x="0" y="0"/>
            <a:ext cx="1857356" cy="2000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5" name="Titel 4">
            <a:extLst>
              <a:ext uri="{FF2B5EF4-FFF2-40B4-BE49-F238E27FC236}">
                <a16:creationId xmlns:a16="http://schemas.microsoft.com/office/drawing/2014/main" id="{5DB75270-F880-3651-EBC6-F51E69FCD5A9}"/>
              </a:ext>
            </a:extLst>
          </p:cNvPr>
          <p:cNvSpPr>
            <a:spLocks noGrp="1"/>
          </p:cNvSpPr>
          <p:nvPr>
            <p:ph type="title"/>
          </p:nvPr>
        </p:nvSpPr>
        <p:spPr>
          <a:xfrm>
            <a:off x="1738281" y="981075"/>
            <a:ext cx="6505606" cy="574675"/>
          </a:xfrm>
        </p:spPr>
        <p:txBody>
          <a:bodyPr/>
          <a:lstStyle/>
          <a:p>
            <a:r>
              <a:rPr lang="de-DE" sz="2200" dirty="0"/>
              <a:t>Wer kann mitmachen – was ist zu beachten?</a:t>
            </a:r>
          </a:p>
        </p:txBody>
      </p:sp>
      <p:sp>
        <p:nvSpPr>
          <p:cNvPr id="7" name="Textplatzhalter 6">
            <a:extLst>
              <a:ext uri="{FF2B5EF4-FFF2-40B4-BE49-F238E27FC236}">
                <a16:creationId xmlns:a16="http://schemas.microsoft.com/office/drawing/2014/main" id="{AD607599-C0DD-D64C-363D-254D5DA8D15D}"/>
              </a:ext>
            </a:extLst>
          </p:cNvPr>
          <p:cNvSpPr>
            <a:spLocks noGrp="1"/>
          </p:cNvSpPr>
          <p:nvPr>
            <p:ph type="body" sz="quarter" idx="11"/>
          </p:nvPr>
        </p:nvSpPr>
        <p:spPr>
          <a:xfrm>
            <a:off x="1738281" y="272034"/>
            <a:ext cx="6297955" cy="533908"/>
          </a:xfrm>
        </p:spPr>
        <p:txBody>
          <a:bodyPr/>
          <a:lstStyle/>
          <a:p>
            <a:r>
              <a:rPr lang="de-DE" dirty="0"/>
              <a:t>Nord- </a:t>
            </a:r>
            <a:r>
              <a:rPr lang="de-DE"/>
              <a:t>und Ostdeutschland</a:t>
            </a:r>
            <a:endParaRPr lang="de-DE" dirty="0"/>
          </a:p>
        </p:txBody>
      </p:sp>
      <p:sp>
        <p:nvSpPr>
          <p:cNvPr id="9219" name="Foliennummernplatzhalter 2">
            <a:extLst>
              <a:ext uri="{FF2B5EF4-FFF2-40B4-BE49-F238E27FC236}">
                <a16:creationId xmlns:a16="http://schemas.microsoft.com/office/drawing/2014/main" id="{0ACD49F4-8321-D482-A9B8-96AA390D783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de-DE" altLang="de-DE" sz="1000"/>
              <a:t>Seite </a:t>
            </a:r>
            <a:fld id="{9E2CA1FD-0B66-4DBE-80ED-067A840A7B43}" type="slidenum">
              <a:rPr lang="de-DE" altLang="de-DE" sz="1000"/>
              <a:pPr/>
              <a:t>9</a:t>
            </a:fld>
            <a:endParaRPr lang="de-DE" altLang="de-DE" sz="1000"/>
          </a:p>
        </p:txBody>
      </p:sp>
      <p:sp>
        <p:nvSpPr>
          <p:cNvPr id="10" name="Inhaltsplatzhalter 9">
            <a:extLst>
              <a:ext uri="{FF2B5EF4-FFF2-40B4-BE49-F238E27FC236}">
                <a16:creationId xmlns:a16="http://schemas.microsoft.com/office/drawing/2014/main" id="{89BB686F-23B4-3D8E-E881-792B71AC918E}"/>
              </a:ext>
            </a:extLst>
          </p:cNvPr>
          <p:cNvSpPr>
            <a:spLocks noGrp="1"/>
          </p:cNvSpPr>
          <p:nvPr>
            <p:ph idx="1"/>
          </p:nvPr>
        </p:nvSpPr>
        <p:spPr>
          <a:xfrm>
            <a:off x="1738282" y="1771650"/>
            <a:ext cx="6505606" cy="4321175"/>
          </a:xfrm>
        </p:spPr>
        <p:txBody>
          <a:bodyPr/>
          <a:lstStyle/>
          <a:p>
            <a:pPr marL="0" indent="0">
              <a:buFont typeface="Wingdings" panose="05000000000000000000" pitchFamily="2" charset="2"/>
              <a:buNone/>
              <a:defRPr/>
            </a:pPr>
            <a:endParaRPr lang="de-DE" altLang="de-DE" sz="200" b="1" dirty="0"/>
          </a:p>
          <a:p>
            <a:pPr>
              <a:defRPr/>
            </a:pPr>
            <a:r>
              <a:rPr lang="de-DE" b="1" dirty="0">
                <a:solidFill>
                  <a:schemeClr val="tx2">
                    <a:lumMod val="60000"/>
                    <a:lumOff val="40000"/>
                  </a:schemeClr>
                </a:solidFill>
              </a:rPr>
              <a:t>ALLE</a:t>
            </a:r>
            <a:r>
              <a:rPr lang="de-DE" b="1" dirty="0"/>
              <a:t> können mitmachen!</a:t>
            </a:r>
          </a:p>
          <a:p>
            <a:pPr>
              <a:defRPr/>
            </a:pPr>
            <a:endParaRPr lang="de-DE" sz="800" dirty="0"/>
          </a:p>
          <a:p>
            <a:pPr marL="0" indent="0">
              <a:buFont typeface="Wingdings" panose="05000000000000000000" pitchFamily="2" charset="2"/>
              <a:buNone/>
              <a:defRPr/>
            </a:pPr>
            <a:r>
              <a:rPr lang="de-DE" sz="2000" b="1" u="sng" dirty="0"/>
              <a:t>Möglichkeit B</a:t>
            </a:r>
            <a:r>
              <a:rPr lang="de-DE" sz="2000" b="1" dirty="0"/>
              <a:t>: „Offline“ in der Gemeinde oder Gruppe (z. B. Jugend, Senioren,…)</a:t>
            </a:r>
          </a:p>
          <a:p>
            <a:pPr>
              <a:defRPr/>
            </a:pPr>
            <a:r>
              <a:rPr lang="de-DE" sz="2000" dirty="0"/>
              <a:t>Weltfriedenstag 2025 zu einem </a:t>
            </a:r>
            <a:r>
              <a:rPr lang="de-DE" sz="2000" b="1" dirty="0"/>
              <a:t>„Friedensfest“</a:t>
            </a:r>
            <a:r>
              <a:rPr lang="de-DE" sz="2000" dirty="0"/>
              <a:t> in der Gemeinde / Gruppe vor Ort machen</a:t>
            </a:r>
          </a:p>
          <a:p>
            <a:pPr>
              <a:defRPr/>
            </a:pPr>
            <a:r>
              <a:rPr lang="de-DE" sz="2000" dirty="0"/>
              <a:t>individuelle Aktionen unter dem Friedensgedanken</a:t>
            </a:r>
          </a:p>
          <a:p>
            <a:pPr>
              <a:defRPr/>
            </a:pPr>
            <a:r>
              <a:rPr lang="de-DE" sz="2000" dirty="0"/>
              <a:t>vielfältiger Ideenpool auf der Kampagnen-Webseite unter </a:t>
            </a:r>
            <a:r>
              <a:rPr lang="de-DE" altLang="de-DE" sz="2000" b="1" dirty="0"/>
              <a:t>https://friedenohneende.nak-nordost.de </a:t>
            </a:r>
            <a:r>
              <a:rPr lang="de-DE" sz="2000" dirty="0"/>
              <a:t>im </a:t>
            </a:r>
            <a:r>
              <a:rPr lang="de-DE" sz="2000" dirty="0" err="1"/>
              <a:t>FoE</a:t>
            </a:r>
            <a:r>
              <a:rPr lang="de-DE" sz="2000" dirty="0"/>
              <a:t> Ideenpool</a:t>
            </a:r>
            <a:endParaRPr lang="de-DE" sz="1000" dirty="0"/>
          </a:p>
          <a:p>
            <a:pPr>
              <a:defRPr/>
            </a:pPr>
            <a:r>
              <a:rPr lang="de-DE" sz="2000" b="1" dirty="0"/>
              <a:t>Kampagnen-Rückblick: </a:t>
            </a:r>
            <a:r>
              <a:rPr lang="de-DE" sz="2000" dirty="0"/>
              <a:t>(kurze) Dokumentation des Weltfriedenstags 2025 in der Gemeinde durch Text und Bild(er) für die digitalen sowie Printmedien</a:t>
            </a:r>
          </a:p>
        </p:txBody>
      </p:sp>
      <p:pic>
        <p:nvPicPr>
          <p:cNvPr id="3" name="Grafik 2" descr="Ein Bild, das Text, Logo, Schrift, Grafiken enthält.&#10;&#10;Automatisch generierte Beschreibung">
            <a:extLst>
              <a:ext uri="{FF2B5EF4-FFF2-40B4-BE49-F238E27FC236}">
                <a16:creationId xmlns:a16="http://schemas.microsoft.com/office/drawing/2014/main" id="{E74A261C-FE28-7545-5AB1-4ED80CDF9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6" y="125992"/>
            <a:ext cx="1460848" cy="2160001"/>
          </a:xfrm>
          <a:prstGeom prst="rect">
            <a:avLst/>
          </a:prstGeom>
          <a:ln>
            <a:noFill/>
          </a:ln>
        </p:spPr>
      </p:pic>
    </p:spTree>
    <p:extLst>
      <p:ext uri="{BB962C8B-B14F-4D97-AF65-F5344CB8AC3E}">
        <p14:creationId xmlns:p14="http://schemas.microsoft.com/office/powerpoint/2010/main" val="2621428920"/>
      </p:ext>
    </p:extLst>
  </p:cSld>
  <p:clrMapOvr>
    <a:masterClrMapping/>
  </p:clrMapOvr>
</p:sld>
</file>

<file path=ppt/theme/theme1.xml><?xml version="1.0" encoding="utf-8"?>
<a:theme xmlns:a="http://schemas.openxmlformats.org/drawingml/2006/main" name="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dd738e-2ed4-4209-b7a6-111ab5736e6f" xsi:nil="true"/>
    <lcf76f155ced4ddcb4097134ff3c332f xmlns="5256b04b-dc9a-469d-98aa-7e50e6210ca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5960CF51362F041AAF69086A1EEB263" ma:contentTypeVersion="12" ma:contentTypeDescription="Ein neues Dokument erstellen." ma:contentTypeScope="" ma:versionID="32a91507fce2be2cac256576a31294f7">
  <xsd:schema xmlns:xsd="http://www.w3.org/2001/XMLSchema" xmlns:xs="http://www.w3.org/2001/XMLSchema" xmlns:p="http://schemas.microsoft.com/office/2006/metadata/properties" xmlns:ns2="5256b04b-dc9a-469d-98aa-7e50e6210ca0" xmlns:ns3="b3dd738e-2ed4-4209-b7a6-111ab5736e6f" targetNamespace="http://schemas.microsoft.com/office/2006/metadata/properties" ma:root="true" ma:fieldsID="1c16f44826c70f3d22db4c7f3b1446d8" ns2:_="" ns3:_="">
    <xsd:import namespace="5256b04b-dc9a-469d-98aa-7e50e6210ca0"/>
    <xsd:import namespace="b3dd738e-2ed4-4209-b7a6-111ab5736e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6b04b-dc9a-469d-98aa-7e50e6210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fde85231-5c88-4aa1-82fd-7bf4376411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dd738e-2ed4-4209-b7a6-111ab5736e6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8a5186-b11b-4388-8ea6-56e9e231f386}" ma:internalName="TaxCatchAll" ma:showField="CatchAllData" ma:web="b3dd738e-2ed4-4209-b7a6-111ab5736e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BAB6D-27A0-4FA6-B679-7909B486F732}">
  <ds:schemaRef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5256b04b-dc9a-469d-98aa-7e50e6210ca0"/>
    <ds:schemaRef ds:uri="http://schemas.microsoft.com/office/infopath/2007/PartnerControls"/>
    <ds:schemaRef ds:uri="b3dd738e-2ed4-4209-b7a6-111ab5736e6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12E2227-C557-4C5B-9082-09574248762A}"/>
</file>

<file path=customXml/itemProps3.xml><?xml version="1.0" encoding="utf-8"?>
<ds:datastoreItem xmlns:ds="http://schemas.openxmlformats.org/officeDocument/2006/customXml" ds:itemID="{69BA60A0-3A6F-4A18-93EB-1596DE3C4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969</Words>
  <Application>Microsoft Office PowerPoint</Application>
  <PresentationFormat>Bildschirmpräsentation (4:3)</PresentationFormat>
  <Paragraphs>109</Paragraphs>
  <Slides>13</Slides>
  <Notes>2</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9" baseType="lpstr">
      <vt:lpstr>Arial</vt:lpstr>
      <vt:lpstr>Symbol</vt:lpstr>
      <vt:lpstr>Verdana</vt:lpstr>
      <vt:lpstr>Wingdings</vt:lpstr>
      <vt:lpstr>Standarddesign</vt:lpstr>
      <vt:lpstr>Image</vt:lpstr>
      <vt:lpstr>Kampagne 2025 „Frieden ohne Ende“:  Präsentation für Gemeinden und Gruppen in der Gebietskirche Nord- und Ostdeutschland</vt:lpstr>
      <vt:lpstr>Warum eine Kampagne zum Thema „Frieden“?</vt:lpstr>
      <vt:lpstr>Internationaler Tag des Friedens – Weltfriedenstag</vt:lpstr>
      <vt:lpstr>Internationaler Tag des Friedens (Weltfriedenstag)</vt:lpstr>
      <vt:lpstr>Was meint „Gottesdienst-Marathon“?</vt:lpstr>
      <vt:lpstr>Was meint „Gottesdienst-Marathon“?</vt:lpstr>
      <vt:lpstr>Wer kann mitmachen – was ist zu beachten?</vt:lpstr>
      <vt:lpstr>Technische Voraussetzungen (Live-Sendung)</vt:lpstr>
      <vt:lpstr>Wer kann mitmachen – was ist zu beachten?</vt:lpstr>
      <vt:lpstr>Und los geht´s!</vt:lpstr>
      <vt:lpstr>Infos zur Kampagne und Kontakt</vt:lpstr>
      <vt:lpstr>Vielen Dank für deine Aufmerksamkeit und DEINE Unterstützung  der Kampagne „Frieden ohne Ende“!</vt:lpstr>
      <vt:lpstr>PowerPoint-Präsentation</vt:lpstr>
    </vt:vector>
  </TitlesOfParts>
  <Company>Neuapostolische Kirche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 Jahre Neuapostolische Kirche</dc:title>
  <dc:creator>Schuldt, Frank (AG Öfentlichkeitsarbeit)</dc:creator>
  <cp:lastModifiedBy>Laura Schulze</cp:lastModifiedBy>
  <cp:revision>933</cp:revision>
  <cp:lastPrinted>2024-11-14T09:40:53Z</cp:lastPrinted>
  <dcterms:created xsi:type="dcterms:W3CDTF">2006-07-10T07:16:33Z</dcterms:created>
  <dcterms:modified xsi:type="dcterms:W3CDTF">2025-01-08T16:59:54Z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0x01010025960CF51362F041AAF69086A1EEB263</vt:lpwstr>
  </property>
  <property fmtid="{D5CDD505-2E9C-101B-9397-08002B2CF9AE}" pid="3" name="MediaServiceImageTags">
    <vt:lpwstr/>
  </property>
</Properties>
</file>